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84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700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2170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701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3876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6962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286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1005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176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6578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443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33081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3695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64471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66522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7143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561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23767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7368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8172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031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751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838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83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191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810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37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316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0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628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C5E7061-9B24-4154-B259-310494600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Alabado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El Gran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Manantial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72F1108-1E65-4CB4-9DF4-B150C2BDD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62C33FF-5720-4461-ADD5-124E99D5F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52563"/>
            <a:ext cx="5257800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>
                <a:latin typeface="Century Gothic" panose="020B0502020202020204" pitchFamily="34" charset="0"/>
              </a:rPr>
              <a:t>¡Alabado el gran manantial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Que de sangre Dios nos mostró!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¡Alabado el Rey que murió;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Su pasión nos libra del mal!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Lejos del redil de mi Dueño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Vime pecador, perdido y vil,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El Cordero sangre vertió: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Me limpia sólo este raudal.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Sé que sólo así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Me emblanqueceré.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Lávame en tu sangre, Jesús,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nívea blancura tendré.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F2C0869-E269-45BB-8C10-93F9BDDD3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FAFF4F0-9632-4942-BE85-9653605A3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52563"/>
            <a:ext cx="5035550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2. La punzante insignia llevó;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la cruz dejó de vivir;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Grandes males quiso sufrir,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No en vano Cristo sufrió: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Al gran manantial conducido,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Que de mi maldad ha sido fin,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“Lávame” le pude decir,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nívea blancura me dio.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Sé que sólo así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Me emblanqueceré.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Lávame en tu sangre, Jesús,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nívea blancura tendré.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16517D9-AC1E-4504-A782-C8BFB0D7A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92565CD-F281-4E67-A237-45C51C507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52563"/>
            <a:ext cx="5106988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3. Padre, de Ti lejos vagué,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Extravióse mi corazón.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Como grana mis culpas son,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No con agua limpio seré.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 tu fuente magna hoy acudo,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Tu promesa creo, oh Jesús.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La eficaz virtud de tu don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La nívea blancura me dé.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Sé que sólo así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Me emblanqueceré.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Lávame en tu sangre, Jesús,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nívea blancura tendré.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30</TotalTime>
  <Words>224</Words>
  <Application>Microsoft Office PowerPoint</Application>
  <PresentationFormat>Panorámica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2020-06-28T18:13:42Z</dcterms:modified>
</cp:coreProperties>
</file>