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42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2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283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547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364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326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434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88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291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83568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73553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734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19554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9944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5051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8212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5164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61563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01308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65907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69919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3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583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655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673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038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433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347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422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08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029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E4FDCC3-23F3-4B85-B4F8-AF1F625BF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304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La Palabra Del Señor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71DC94AF-1BDB-42E2-9FBE-C1BD8509D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5520279-9B82-49EF-97A2-AA8C16C3D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8089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La palabra del Señor predicad, predicad;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anhelo y oración predicad, predicad.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Ante el mundo burlador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Sed testigos de su amor: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poder del Salvador predicad, predicad.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El ejemplo del Señor imitad, imitad;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humildad y tierno amor imitad, imitad.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constancia en la oración,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paciencia en la aflicción,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bondad y compasión imitad, imitad.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2FD8CB0-DD7C-49BA-9296-4292A2B83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826908D-8CDD-43B3-A8A4-DE22736EC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5025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La venida del Señor esperad, esperad;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vendrá, no tardará, esperad, esperad.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Como siervos del gran Rey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Trabajad con celo y fe: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sembráis, recogeréis: esperad, esperad.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30</TotalTime>
  <Words>121</Words>
  <Application>Microsoft Office PowerPoint</Application>
  <PresentationFormat>Panorámica</PresentationFormat>
  <Paragraphs>24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2020-06-28T18:13:52Z</dcterms:modified>
</cp:coreProperties>
</file>