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  <p:sldMasterId id="2147483742" r:id="rId2"/>
  </p:sldMasterIdLst>
  <p:sldIdLst>
    <p:sldId id="256" r:id="rId3"/>
    <p:sldId id="257" r:id="rId4"/>
    <p:sldId id="259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923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2832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5476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3647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63267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4349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886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2919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83568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73553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7349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19554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59944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50516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28212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55164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61563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01308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65907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69919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38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5833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6555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673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30384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4337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3479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4229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082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  <p:sldLayoutId id="2147483739" r:id="rId15"/>
    <p:sldLayoutId id="2147483740" r:id="rId16"/>
    <p:sldLayoutId id="2147483741" r:id="rId17"/>
  </p:sldLayoutIdLst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0293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6E4FDCC3-23F3-4B85-B4F8-AF1F625BF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304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La Palabra Del Señor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71DC94AF-1BDB-42E2-9FBE-C1BD8509D4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05520279-9B82-49EF-97A2-AA8C16C3D6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78089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La palabra del Señor predicad, predicad;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anhelo y oración predicad, predicad.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Ante el mundo burlador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Sed testigos de su amor: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poder del Salvador predicad, predicad.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El ejemplo del Señor imitad, imitad;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humildad y tierno amor imitad, imitad.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constancia en la oración,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paciencia en la aflicción,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bondad y compasión imitad, imitad.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82FD8CB0-DD7C-49BA-9296-4292A2B83D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826908D-8CDD-43B3-A8A4-DE22736ECE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75025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La venida del Señor esperad, esperad;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vendrá, no tardará, esperad, esperad.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Como siervos del gran Rey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Trabajad con celo y fe: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sembráis, recogeréis: esperad, esperad.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30</TotalTime>
  <Words>121</Words>
  <Application>Microsoft Office PowerPoint</Application>
  <PresentationFormat>Panorámica</PresentationFormat>
  <Paragraphs>24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2020-06-28T18:13:52Z</dcterms:modified>
</cp:coreProperties>
</file>