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59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926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596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14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755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1394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3705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540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7790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06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04081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916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157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663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019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8884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171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07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7721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58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30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7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90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9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020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883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5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42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69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9F782E5-6387-4F96-80E9-A56310321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Hermano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Dinos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Hoy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BC00AA7-CBB2-4B7C-BB82-1B3067BCE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DE66F92-8A3A-48A9-9506-F24AA337A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112373"/>
            <a:ext cx="58609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Hermano, dinos hoy algo de Jesús,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Decláranos la fe, gozo y gratitud,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¿Sigues todavía cerca del Señor?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¿Arde tu alma del primer fervor?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¿Está tu copa llena de bendición?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Del amor del Salvador;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Tan bendita y grata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Nos hará cantar su gloria;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47D7D51-BD68-469A-B4AC-C854B6F23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28ACCC-6EB1-4EC8-903A-AAEF623AB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1" y="883773"/>
            <a:ext cx="6474849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Al escuchar tu voz que habla del Señor;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Tal vez un pecador se convierta a Dios;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Muchos tienen sed en su corazón,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 el mundo buscan diversión,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Señálales la fuente de bendición;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Del amor del Salvador;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Tan bendita y grata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Nos hará cantar su gloria;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7797B95-3280-448D-9D7C-A121F3718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89B20E8-D9A7-40BD-B581-32521E34D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959973"/>
            <a:ext cx="677461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La ayuda que te ha dado en la tentación;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Las pruebas de tu fe y su compasión;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que Jesús es Amigo fiel,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Es tu Capitán y gran Pastor;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Socorro oportuno has hallado en Él;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Del amor del Salvador;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Tan bendita y grata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Nos hará cantar su gloria;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Dinos otra vez la historia de su amor.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31</TotalTime>
  <Words>306</Words>
  <Application>Microsoft Office PowerPoint</Application>
  <PresentationFormat>Panorámica</PresentationFormat>
  <Paragraphs>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2020-06-28T18:14:03Z</dcterms:modified>
</cp:coreProperties>
</file>