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16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79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86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88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64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4675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47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9887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101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48029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40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827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824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354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3965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708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911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302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0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5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13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347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42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28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77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66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4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45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E75EE99-70A4-4645-A61A-9459E946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Sopla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Airada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Tempestad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E771E53-DD74-46E4-9658-EC7EA864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2E91555-C643-47E0-9B3A-685C10ABF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705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Cuando sopla airada la tempestad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barca en grave peligro está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¿Tienes tal confianza y seguridad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tener una ancla que apoyo da?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Ancla tenemos, que nos 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Apoyo firme en la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Roca eterna fija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tendremos seguridad.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7F0C190-BEA2-46B7-A6C1-FF314394D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F1E1599-0FD5-49C3-8556-D29F34A0F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5901"/>
            <a:ext cx="6445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Arrecifes hay que marcando van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sendero triste de muerte cruel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vidas mil naufragando están,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tener una ancla ni timonel.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Ancla tenemos, que nos 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Apoyo firme en la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Roca eterna fija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tendremos seguridad.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7E92295-D47C-4CCA-95D7-8B6B4EB39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C11F86B-9A2F-4AD4-ACC1-4BE2B6BA5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7489"/>
            <a:ext cx="6904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Más segura está mientras rugen más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furiosos vientos de la maldad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Cuyas iras no romperán jamás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grande y firme seguridad.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Ancla tenemos, que nos 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Apoyo firme en la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Roca eterna fija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tendremos seguridad.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3441786-1907-4031-B83E-E85FD131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77AEC84-890D-4477-AD78-1BBE496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0664"/>
            <a:ext cx="68453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 las negras ondas de la ansiedad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soplan vientos de destrucción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barca cruza la inmensidad,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Señor llevando la protección.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Ancla tenemos, que nos 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Apoyo firme en la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Roca eterna fija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allí tendremos seguridad.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31</TotalTime>
  <Words>218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2020-06-28T18:14:12Z</dcterms:modified>
</cp:coreProperties>
</file>