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428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53166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377948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898625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368844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606434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346752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944739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398871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541015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94841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84802991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32405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488274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868247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7335470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3396524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5470857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9191133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1430245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56026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34532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15133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93476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83423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58280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83774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99666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9848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96453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5E75EE99-70A4-4645-A61A-9459E94691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306</a:t>
            </a:r>
            <a:r>
              <a:rPr lang="es-ES_tradnl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Cuando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Sopla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Airada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La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Tempestad</a:t>
            </a:r>
            <a:endParaRPr lang="es-ES_tradnl" altLang="en-US" sz="2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8E771E53-DD74-46E4-9658-EC7EA8648D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B2E91555-C643-47E0-9B3A-685C10ABF0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484314"/>
            <a:ext cx="67056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Cuando sopla airada la tempestad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tu barca en grave peligro está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¿Tienes tal confianza y seguridad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Sin tener una ancla que apoyo da?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Ancla tenemos, que nos dará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Apoyo firme en la tempestad,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la Roca eterna fija está,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Sólo allí tendremos seguridad.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A7F0C190-BEA2-46B7-A6C1-FF314394DE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7F1E1599-0FD5-49C3-8556-D29F34A0F9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485901"/>
            <a:ext cx="644525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Arrecifes hay que marcando van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El sendero triste de muerte cruel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Donde vidas mil naufragando están,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Sin tener una ancla ni timonel.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Ancla tenemos, que nos dará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Apoyo firme en la tempestad,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la Roca eterna fija está,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Sólo allí tendremos seguridad.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17E92295-D47C-4CCA-95D7-8B6B4EB39A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0C11F86B-9A2F-4AD4-ACC1-4BE2B6BA53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487489"/>
            <a:ext cx="6904038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Más segura está mientras rugen más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Los furiosos vientos de la maldad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Cuyas iras no romperán jamás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Nuestra grande y firme seguridad.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Ancla tenemos, que nos dará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Apoyo firme en la tempestad,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la Roca eterna fija está,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Sólo allí tendremos seguridad.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93441786-1907-4031-B83E-E85FD1317F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277AEC84-890D-4477-AD78-1BBE496B12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490664"/>
            <a:ext cx="68453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4. En las negras ondas de la ansiedad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Cuando soplan vientos de destrucción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Nuestra barca cruza la inmensidad,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Del Señor llevando la protección.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Ancla tenemos, que nos dará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Apoyo firme en la tempestad,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la Roca eterna fija está,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Sólo allí tendremos seguridad.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31</TotalTime>
  <Words>218</Words>
  <Application>Microsoft Office PowerPoint</Application>
  <PresentationFormat>Panorámica</PresentationFormat>
  <Paragraphs>45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2020-06-28T18:14:12Z</dcterms:modified>
</cp:coreProperties>
</file>