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338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38895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904875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607977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72271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2081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945953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81617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308046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238857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882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15646626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83800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641453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72183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50352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8856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088733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4240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959830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95582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43878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3228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34802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047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2677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71334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60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615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76052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4380267B-1F7F-48C3-BC3A-C81B61C64B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20713"/>
            <a:ext cx="9144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307</a:t>
            </a:r>
            <a:r>
              <a:rPr lang="es-ES_tradnl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</a:t>
            </a:r>
            <a:r>
              <a:rPr lang="en-US" altLang="en-US" sz="2600" b="1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Dios Nos Ha Dado Promesa</a:t>
            </a:r>
            <a:endParaRPr lang="es-ES_tradnl" altLang="en-US" sz="2600" b="1">
              <a:solidFill>
                <a:schemeClr val="accent5">
                  <a:lumMod val="7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0243" name="Text Box 3">
            <a:extLst>
              <a:ext uri="{FF2B5EF4-FFF2-40B4-BE49-F238E27FC236}">
                <a16:creationId xmlns:a16="http://schemas.microsoft.com/office/drawing/2014/main" id="{48EFFE56-B2B9-4BBD-AD0E-A30F7A0FA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5C407FD-491C-4D93-A391-22F1A98173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2251"/>
            <a:ext cx="8937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AutoNum type="arabicPeriod"/>
            </a:pPr>
            <a:r>
              <a:rPr lang="es-ES" altLang="es-CL" sz="2800" b="1">
                <a:latin typeface="Century Gothic" panose="020B0502020202020204" pitchFamily="34" charset="0"/>
              </a:rPr>
              <a:t>Dios nos ha dado promesa: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Lluvias de gracia enviaré;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Dones que os den fortaleza,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Gran bendición os daré.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Lluvias de gracia, lluvias pedimos,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Mándanos lluvias copiosas, lluvias del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7B145127-DA44-43F8-8975-CDE7D0875C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F0DAF63B-08A8-474E-87D7-3E52AA83D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3839"/>
            <a:ext cx="8937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2. Cristo nos dio la promesa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Del santo Consolador,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Dándonos paz y pureza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Para su gloria y honor.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Lluvias de gracia, lluvias pedimos,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Mándanos lluvias copiosas, lluvias del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>
            <a:extLst>
              <a:ext uri="{FF2B5EF4-FFF2-40B4-BE49-F238E27FC236}">
                <a16:creationId xmlns:a16="http://schemas.microsoft.com/office/drawing/2014/main" id="{A5FE91F0-59AF-4D09-93CB-34DB60D4F9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623018D4-DC8E-4B60-8193-6A0BB5A834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5426"/>
            <a:ext cx="8937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3. Muestra, Señor, al creyente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Todo tu amor y poder,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Tú eres de gracia la fuente,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Llena de paz nuestro ser.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Lluvias de gracia, lluvias pedimos,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Mándanos lluvias copiosas, lluvias del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>
            <a:extLst>
              <a:ext uri="{FF2B5EF4-FFF2-40B4-BE49-F238E27FC236}">
                <a16:creationId xmlns:a16="http://schemas.microsoft.com/office/drawing/2014/main" id="{C7C3634A-20AA-412B-A76D-D9FBD60727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DB3679B-BE17-4A85-ACB8-5C4110A3BB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47851" y="1498601"/>
            <a:ext cx="8937625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909763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5463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30035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4607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9179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37515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Obra en tus siervos piadosos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Celo, virtud y valor,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Dándonos dones preciosos,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Dones del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Coro: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Lluvias de gracia, lluvias pedimos, Señor;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Mándanos lluvias copiosas, lluvias del Consolador.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32</TotalTime>
  <Words>178</Words>
  <Application>Microsoft Office PowerPoint</Application>
  <PresentationFormat>Panorámica</PresentationFormat>
  <Paragraphs>45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7</cp:revision>
  <dcterms:created xsi:type="dcterms:W3CDTF">2009-10-18T19:42:14Z</dcterms:created>
  <dcterms:modified xsi:type="dcterms:W3CDTF">2020-06-28T18:14:21Z</dcterms:modified>
</cp:coreProperties>
</file>