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33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8895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0487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0797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7227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2081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4595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161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8046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38857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882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646626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83800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41453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72183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50352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8856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08873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94240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95983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5582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3878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228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348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0477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677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1334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60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61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6052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380267B-1F7F-48C3-BC3A-C81B61C64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307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Dios Nos Ha Dado Promesa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48EFFE56-B2B9-4BBD-AD0E-A30F7A0FA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5C407FD-491C-4D93-A391-22F1A9817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2251"/>
            <a:ext cx="89376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Dios nos ha dado promesa: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Lluvias de gracia enviaré;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Dones que os den fortaleza,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 bendición os daré.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Lluvias de gracia, lluvias pedimos,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Mándanos lluvias copiosas, lluvias del Consolador.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B145127-DA44-43F8-8975-CDE7D0875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0DAF63B-08A8-474E-87D7-3E52AA83D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3839"/>
            <a:ext cx="89376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Cristo nos dio la promesa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santo Consolador,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Dándonos paz y pureza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su gloria y honor.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Lluvias de gracia, lluvias pedimos,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Mándanos lluvias copiosas, lluvias del Consolador.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A5FE91F0-59AF-4D09-93CB-34DB60D4F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23018D4-DC8E-4B60-8193-6A0BB5A83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5426"/>
            <a:ext cx="89376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Muestra, Señor, al creyente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tu amor y poder,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Tú eres de gracia la fuente,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de paz nuestro ser.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Lluvias de gracia, lluvias pedimos,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Mándanos lluvias copiosas, lluvias del Consolador.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C7C3634A-20AA-412B-A76D-D9FBD6072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DB3679B-BE17-4A85-ACB8-5C4110A3B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8601"/>
            <a:ext cx="89376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Obra en tus siervos piadosos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Celo, virtud y valor,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Dándonos dones preciosos,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Dones del Consolador.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Lluvias de gracia, lluvias pedimos,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Mándanos lluvias copiosas, lluvias del Consolador.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32</TotalTime>
  <Words>178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2020-06-28T18:14:21Z</dcterms:modified>
</cp:coreProperties>
</file>