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3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405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7658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710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84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97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508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925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0194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7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90910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004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587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3632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10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1344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504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71303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577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31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7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666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31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68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09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36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6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486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71B54D3-4001-4389-BA4A-8E3112033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Avívanos, Señor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2E4108F-22B2-49D4-BE38-FD5B59A2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F0D149E-3091-458D-8034-0DAFB577C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8601"/>
            <a:ext cx="7964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Avívanos, Señor, sintamos el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Santo Espíritu de Dios en todo nuestro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Avívanos,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nueva bendición;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Inflama el fuego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25AEA69-4C6C-4148-9B62-B39172E28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3C3B79A-2562-48EC-9D85-9B2E6C62A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501776"/>
            <a:ext cx="8096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Avívanos, Señor, tenemos sed de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lluvia de tu bendición derrama ahora aquí.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Avívanos,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nueva bendición;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Inflama el fuego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647E75C-1D9D-4E6A-AED1-C55D858CC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4714719-FEE5-4B8A-B646-62AC57D2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0189"/>
            <a:ext cx="7794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Avívanos, Señor, despierta más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celo y fe en tu pueblo aquí, en bien del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Avívanos,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nueva bendición;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Inflama el fuego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cada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32</TotalTime>
  <Words>129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2020-06-28T18:14:30Z</dcterms:modified>
</cp:coreProperties>
</file>