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313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880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0945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8845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610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6833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4184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0813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195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1652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088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0015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0217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5863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30741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06520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27255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6834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34700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7753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8248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28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49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940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503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625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028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909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21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7403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966E625-B556-4577-A1A2-FCB632DE3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309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Padre Amante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AD76263-C26E-4181-8FE8-95A18883D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935F545-C332-4AAD-B6E3-E58A73A22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2407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¡Padre amante, hoy tus hijos,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Humillados, con fervor,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Nuestras voces elevamos, oh, avívanos, Señor!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¡Nueva vida, nueva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lo alto, manda, oh Dios!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¡Nueva vida, nueva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Anhelamos oír tu voz!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BFEAD1C-7086-4C29-A604-7E33EAB8E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0694C41-AC6D-4355-9BE0-2A83BDCED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9200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Trabajados y cargados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lucha contra el mal,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Acudimos a pedirte fuerza y gracia celestial.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¡Nueva vida, nueva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lo alto, manda, oh Dios!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¡Nueva vida, nueva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Anhelamos oír tu voz!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AF81C40-C37F-4875-B67E-5E452629D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4A9D7A8-0D27-43D0-AA4B-02567E4C9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81343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Somos débiles, Tú fuerte,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Pobres, Tú eres rico, oh Dios.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Bendiciones celestiales, en tu amor, envíanos.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¡Nueva vida, nueva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lo alto, manda, oh Dios!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¡Nueva vida, nueva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Anhelamos oír tu voz!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2952346E-5784-43E6-9D69-40C03DA91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2A38C71-2DE5-43E6-BDD5-16146E33A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6" y="1484314"/>
            <a:ext cx="88360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¡Cíñenos de fortaleza,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gran guía y fiel sostén!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Llénanos con tu presencia. Santo Espíritu, hoy ven.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¡Nueva vida, nueva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Desde lo alto, manda, oh Dios!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¡Nueva vida, nueva 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Anhelamos oír tu voz!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33</TotalTime>
  <Words>223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2020-06-28T18:14:41Z</dcterms:modified>
</cp:coreProperties>
</file>