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  <p:sldMasterId id="2147483742" r:id="rId2"/>
  </p:sldMasterIdLst>
  <p:sldIdLst>
    <p:sldId id="256" r:id="rId3"/>
    <p:sldId id="257" r:id="rId4"/>
    <p:sldId id="258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525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0536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2317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1957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91557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9118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8754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0752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4385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1528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85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304696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53857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04507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34237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23807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68365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11498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589121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89777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144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9465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7471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8438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1253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4906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734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155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019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  <p:sldLayoutId id="2147483739" r:id="rId15"/>
    <p:sldLayoutId id="2147483740" r:id="rId16"/>
    <p:sldLayoutId id="2147483741" r:id="rId17"/>
  </p:sldLayoutIdLst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0486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687F2B45-762E-439D-BB3B-C2754C268D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20713"/>
            <a:ext cx="8229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31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¡Oh,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Santísimo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Felicísimo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!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767A43DC-06F4-41C9-90AC-3CE805DFA1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62785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5ADD2574-D3EF-43D6-A27C-447B956A34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6765925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1.</a:t>
            </a:r>
            <a:r>
              <a:rPr lang="es-ES" altLang="es-CL" sz="1800">
                <a:latin typeface="Century Gothic" panose="020B050202020202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¡Oh, santísimo, felicísimo,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Grato tiempo de Navidad!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mundo perdido Cristo le ha nacido: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¡Alegría, alegría, cristiandad!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¡Oh, santísimo, felicísimo,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Grato tiempo de Navidad!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Coros celestiales oyen los mortales: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¡Alegría, alegría, cristiandad!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4BD952FA-F741-4518-9C70-AD3FF20FFD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699ECA5-245C-49A8-8320-1A3D53F9B7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663257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</a:t>
            </a:r>
            <a:r>
              <a:rPr lang="es-ES" altLang="es-CL" sz="1800">
                <a:latin typeface="Century Gothic" panose="020B050202020202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¡Oh, santísimo, felicísimo,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Grato tiempo de Navidad!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Príncipe del cielo, danos tu consuelo: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¡Alegría, alegría, cristiandad!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96</Words>
  <Application>Microsoft Office PowerPoint</Application>
  <PresentationFormat>Panorámica</PresentationFormat>
  <Paragraphs>16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2020-06-28T17:19:21Z</dcterms:modified>
</cp:coreProperties>
</file>