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72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9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6020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44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108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4524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875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7457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720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1003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336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16909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4466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1837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0696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3666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37758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0047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528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09111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742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359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241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703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550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588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463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909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12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321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E967BAF-7B9A-42E5-86C8-E16DAB804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310</a:t>
            </a:r>
            <a:r>
              <a:rPr lang="es-ES_tradnl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Un Himno De Avivamiento</a:t>
            </a:r>
            <a:endParaRPr lang="es-ES_tradnl" altLang="en-US" sz="2600" b="1"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268D2DE-D5AC-4122-BA6C-55AA0E2E7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7B07A09-B552-426C-9820-045151383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7471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Avívanos, Señor, demuestra tu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Iglesia ven a reavivar, tu fuego haz descender.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Avívanos, Señor, contesta la oración;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Espíritu hazlo descender a cada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Avívanos, Señor, con vida espiritual,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Inflama nuestro corazón con fuego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BEB07F1-5996-46FA-96BF-8B61CA813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ACFCB2F-8D1D-4824-8C17-50B519A1F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0" y="1484314"/>
            <a:ext cx="88900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Avívanos, Señor, tu gozo así sentir,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luego en todo corazón tu amor pueda surgir.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Avívanos, Señor, contesta la oración;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Espíritu hazlo descender a cada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Avívanos, Señor, con tu eternal verdad,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danos hoy un despertar como en la antigüedad.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33</TotalTime>
  <Words>122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2020-06-28T18:15:08Z</dcterms:modified>
</cp:coreProperties>
</file>