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2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9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02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44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10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524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87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745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720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1003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336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16909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4466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183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069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366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775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04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528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911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742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359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41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70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50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88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63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09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2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321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E967BAF-7B9A-42E5-86C8-E16DAB804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310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Un Himno De Avivamiento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268D2DE-D5AC-4122-BA6C-55AA0E2E7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7B07A09-B552-426C-9820-045151383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7471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Avívanos, Señor, demuestra tu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Iglesia ven a reavivar, tu fuego haz descender.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Avívanos, Señor, contesta la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Espíritu hazlo descender a cada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Avívanos, Señor, con vida espiritual,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Inflama nuestro corazón con fuego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BEB07F1-5996-46FA-96BF-8B61CA813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CFCB2F-8D1D-4824-8C17-50B519A1F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1484314"/>
            <a:ext cx="8890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Avívanos, Señor, tu gozo así sentir,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luego en todo corazón tu amor pueda surgir.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Avívanos, Señor, contesta la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Espíritu hazlo descender a cada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Avívanos, Señor, con tu eternal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danos hoy un despertar como en la antigüedad.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33</TotalTime>
  <Words>122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2020-06-28T18:15:08Z</dcterms:modified>
</cp:coreProperties>
</file>