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60" r:id="rId4"/>
    <p:sldId id="257" r:id="rId5"/>
    <p:sldId id="261" r:id="rId6"/>
    <p:sldId id="259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60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700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826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8788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565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8142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771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519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58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1044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91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54467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0203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939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7558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68698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20647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0178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407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6944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484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388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743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5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06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842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28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0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682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7CFD0A1-FC89-48A4-9C5B-DE103DE75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 Me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Pases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No Me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Olvides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E5DB300-D51F-4982-AD3C-A3318E27F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30A4329-66A7-4A47-8D4A-15E211D0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828801"/>
            <a:ext cx="79454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No me pases, no me olvides,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Tierno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Muchos gozan tus mercedes, oye mi clamor.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 oye Tú mi voz.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Salvador, tu gracia dame, oye mi clamor.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>
            <a:extLst>
              <a:ext uri="{FF2B5EF4-FFF2-40B4-BE49-F238E27FC236}">
                <a16:creationId xmlns:a16="http://schemas.microsoft.com/office/drawing/2014/main" id="{DE5DB300-D51F-4982-AD3C-A3318E27F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30A4329-66A7-4A47-8D4A-15E211D0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813274"/>
            <a:ext cx="762099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CL" altLang="es-CL" sz="2800" b="1" dirty="0">
                <a:latin typeface="Century Gothic" panose="020B0502020202020204" pitchFamily="34" charset="0"/>
              </a:rPr>
              <a:t>2. Ante el trono de tu gracia</a:t>
            </a:r>
          </a:p>
          <a:p>
            <a:r>
              <a:rPr lang="es-CL" altLang="es-CL" sz="2800" b="1" dirty="0">
                <a:latin typeface="Century Gothic" panose="020B0502020202020204" pitchFamily="34" charset="0"/>
              </a:rPr>
              <a:t>Hallo dulce paz,</a:t>
            </a:r>
          </a:p>
          <a:p>
            <a:r>
              <a:rPr lang="es-CL" altLang="es-CL" sz="2800" b="1" dirty="0">
                <a:latin typeface="Century Gothic" panose="020B0502020202020204" pitchFamily="34" charset="0"/>
              </a:rPr>
              <a:t>Nada aquí mi alma sacia; Tú eres mi solaz.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Cristo, Cristo, oye Tú mi voz.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Salvador, tu gracia dame, oye mi clamor.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6476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8DF1FB4-2E17-462A-8A2C-D0A84D493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ADCDFC7-B4E5-4AFB-B148-965C38EE0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681" y="1674812"/>
            <a:ext cx="73866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Sólo fío en tus bondades,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Guíame en tu luz;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mi alma no deseches; sálvame, Jesús.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Cristo, Cristo, oye Tú mi voz.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Salvador, tu gracia dame, oye mi clamor.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8DF1FB4-2E17-462A-8A2C-D0A84D493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ADCDFC7-B4E5-4AFB-B148-965C38EE0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681" y="1874728"/>
            <a:ext cx="7715574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CL" altLang="es-CL" sz="2800" b="1" dirty="0">
                <a:latin typeface="Century Gothic" panose="020B0502020202020204" pitchFamily="34" charset="0"/>
              </a:rPr>
              <a:t>4. Fuente viva de consuelo</a:t>
            </a:r>
          </a:p>
          <a:p>
            <a:r>
              <a:rPr lang="es-CL" altLang="es-CL" sz="2800" b="1" dirty="0">
                <a:latin typeface="Century Gothic" panose="020B0502020202020204" pitchFamily="34" charset="0"/>
              </a:rPr>
              <a:t>Tú eres para mí;</a:t>
            </a:r>
          </a:p>
          <a:p>
            <a:r>
              <a:rPr lang="es-CL" altLang="es-CL" sz="2800" b="1" dirty="0">
                <a:latin typeface="Century Gothic" panose="020B0502020202020204" pitchFamily="34" charset="0"/>
              </a:rPr>
              <a:t>¿A quién tengo en este suelo sino sólo a Ti?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Cristo, Cristo, oye Tú mi voz.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Salvador, tu gracia dame, oye mi clamor.</a:t>
            </a:r>
          </a:p>
        </p:txBody>
      </p:sp>
    </p:spTree>
    <p:extLst>
      <p:ext uri="{BB962C8B-B14F-4D97-AF65-F5344CB8AC3E}">
        <p14:creationId xmlns:p14="http://schemas.microsoft.com/office/powerpoint/2010/main" val="407463868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37</TotalTime>
  <Words>186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2020-06-28T18:17:54Z</dcterms:modified>
</cp:coreProperties>
</file>