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8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0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1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337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453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1952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7416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6689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4849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897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1478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235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29688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139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4412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15130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1471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900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23539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5659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4758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373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31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67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94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1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98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12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20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28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3EB0F0C-3BDD-41B4-9ADE-5A8BBC1D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80728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Cuán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Dulcemente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 Hoy Nos Llama!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E8A3894-2EAE-42DF-8224-553230845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7D545B7-9465-4E4A-84A6-A9DCCDFEB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5520" y="1663219"/>
            <a:ext cx="7519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¡Cuán dulcemente Jesús hoy nos llama!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ti te llama y a mí.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Él por nosotros paciente se afana;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Por ti se afana y por mí.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Venid, venid,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 estáis cansados, venid;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¡Cuán dulcemente Jesús hoy nos llama!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Oh, pecadores, venid!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5DF1749-E677-4B44-A533-BF08F9E20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730C99C-B2A4-43B9-8D5E-F08363506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2294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¿Por qué tememos? Él vive abogando.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ti Él aboga y por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Sus bendiciones está derramando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sobre ti y sobre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Venid, venid,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estáis cansados, venid;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dulcemente Jesús hoy nos llama!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pecadores, venid!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FCDBEA3-9FE7-44AE-8C12-6153AE5D5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3354163-4008-4703-9488-E9FE6DCDF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2532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Vuelan las horas, lograrlas conviene: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Vuelan de ti y de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Cierto es que un día la muerte nos viene: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por ti viene y por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Venid, venid,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estáis cansados, venid;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dulcemente Jesús hoy nos llama!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pecadores, venid!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F072C74-BBEB-4E16-A3EC-A13C08401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18A5103-FD15-4086-8C63-AC8780A70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8454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¡Cuán grande amor el Señor nos ha dado!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ti lo ha dado y a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Gracia abundante y perdón ha brindado;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ti los brinda y a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Venid, venid,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estáis cansados, venid;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 dulcemente Jesús hoy nos llama!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pecadores, venid!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IEA</Template>
  <TotalTime>36</TotalTime>
  <Words>250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2020-06-28T18:19:54Z</dcterms:modified>
</cp:coreProperties>
</file>