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2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237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6211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9001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3910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9686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63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4524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442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0092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30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98917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2234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6955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1076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26601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5554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2392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9870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83369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224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720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62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680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4575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468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597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29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54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28DB4EE-A1D2-431A-B996-25DB15FD0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313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Nuestra Vida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Acabará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D81B7A0-16E6-4564-9D6F-3FD850F34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DFC7A0B-3F93-47FF-A79B-5F8071330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639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Nuestra vida acabará,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Cual las hojas caerá,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Cual el haz se ligará: Busca a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Vuela cada día veloz, y volando da su voz: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“Ven a dar tu cuenta a Dios”: Busca a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Busca a Dios, busca a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Entre tanto tengas tiempo, busca a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te atreves a esperar,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la puerta cerrará,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dirá: “Es tarde ya”. Busca a Dios.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02F9354-1977-4B64-92F5-144143F92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2BA05ED-BA61-4FE9-998C-E6B90C733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4709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Pierde el hombre su vigor,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marchita cual la flor,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disipa cual vapor: Busca a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Como el río a prisa va hasta entrar al vasto 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Vas así a la eternidad: Busca a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Busca a Dios, busca a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Entre tanto tengas tiempo, busca a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te atreves a esperar,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la puerta cerrará,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dirá: “Es tarde ya.” Busca a Dios.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B1CE789-DF49-48B4-BB38-B7752479C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EDE676B-AC0D-44EC-A169-CBD13D61F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4994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Clama a Dios de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sincera contrición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Jesús Dios da perdón: Busca a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no escuchas al Señor, si desprecias su perdón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acarreas perdición: Busca a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Busca a Dios, busca a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Entre tanto tengas tiempo, busca a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te atreves a esperar,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la puerta cerrará,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dirá: “Es tarde ya.” Busca a Dios.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36</TotalTime>
  <Words>260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2020-06-28T18:20:06Z</dcterms:modified>
</cp:coreProperties>
</file>