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3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71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068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9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305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253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57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359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6693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874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31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79153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881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3924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2471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30920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377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3262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37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59048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827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9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28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82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480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49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914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11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9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18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A0BD16E-F411-4AE3-ADFE-8309A7759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314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¿Qué Vas A Hacer Con Cristo?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5A67983-3C82-49A3-B98A-52E704BB3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B87BFC4-1277-4602-8EAB-DD0F25D5D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4451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Ante Pilato Jesús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Todos los suyos huyeron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oye pregunta, y ¿qué será?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Neutral tú no puedes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harás la pregunta,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“¿Conmigo qué va a hacer?”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8757DFA-B3CF-4D78-880F-E18553404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7AA1D75-31D2-4E9B-BE21-FBF8220C5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316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 prueba está aún el buen Jesús: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¿Quieres dejarlo y negar la luz?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¿quieres tras Él cargar la cruz?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Neutral tú no puedes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harás la pregunta,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“¿Conmigo qué va a hacer?”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8C80370-A5EB-4938-868E-7E6E78BA6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4307211-087A-4D96-BD6D-8300270FF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316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¿Cuál Pedro a Cristo rechazarás?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¿Tú, cual Pilato, te lavarás?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¿a Él tus culpas confesarás?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Neutral tú no puedes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harás la pregunta,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“¿Conmigo qué va a hacer?”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3FF4835-3918-459F-A901-AA3CB6A18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E6DB935-84C0-4E66-9FC7-32DDE0B20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803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Cristo, te acepto por mi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cantaré tu loor,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te confieso, mi Salvador: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Esto yo haré con Cristo.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vas a hacer con Cristo?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Neutral tú no puedes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día harás la pregunta,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“¿Conmigo qué va a hacer?”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37</TotalTime>
  <Words>256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2020-06-28T18:20:16Z</dcterms:modified>
</cp:coreProperties>
</file>