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41" autoAdjust="0"/>
    <p:restoredTop sz="90929"/>
  </p:normalViewPr>
  <p:slideViewPr>
    <p:cSldViewPr>
      <p:cViewPr varScale="1">
        <p:scale>
          <a:sx n="75" d="100"/>
          <a:sy n="75" d="100"/>
        </p:scale>
        <p:origin x="1320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9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1367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9572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0239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70714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1949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495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60026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80920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795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688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016513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500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73951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99686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45325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91984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761801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74565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1533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2687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15303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5672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198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617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979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001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9700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8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9903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CEDF843-4885-4813-BD4B-6BCF13A8A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Mientras Que Cristo Te Hable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C7C618F-F403-4EF3-B7B9-0B8BF48197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231A863C-2F2D-4B9B-9A6D-9DB785D6B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1052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Mientras que Cristo te hable, ven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Dios por ti se aclame, ven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debes aceptarle, ven,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con Él amistarte, ven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¿Dura es tu diaria carga? Ven,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Jesús llevarla, ven,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puede Él engañarte, ven,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el Señor salvarte, ven,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49796C17-6BB2-48D3-8B64-A0364BDEB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0FFD660-0DDD-4A26-BDF9-AC5197DFD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4"/>
            <a:ext cx="7653338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¿Su tierna voz percibes? Ven, pecador;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¿Su bendición recibes? Ven,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Mientras que Cristo te hable, ven, pecador.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 Dios por ti se aclame, ven, pecador.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37</TotalTime>
  <Words>127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2020-06-28T18:20:24Z</dcterms:modified>
</cp:coreProperties>
</file>