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28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270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8025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2451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910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1364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428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4146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8826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402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225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341064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9604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6191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29131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4083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20963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8823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9970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92071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084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3122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040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215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816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473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6907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766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30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004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AFCD0DE-428F-4E4C-96C2-1DA616067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316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Vengo, Jesús A Ti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65E6CD3-89BE-4006-A768-05E9AF78A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66BD524F-996F-4F5A-9DE7-A5F14BE1C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59610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De servidumbre, noche y dolor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Vengo, Jesús, vengo,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libertad, solaz, luz y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Vengo, Jesús, 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mi pobreza y enfermedad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tu salud y prosperidad,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Ti con toda mi gran maldad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Vengo, Jesús,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BC8F47E-7F4F-4FC4-A206-8AC901EF9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72B3767-9120-4C06-870A-86D28631E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56007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De obscuridad al brillo de luz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Vengo, Jesús, vengo,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eminente bien de la cruz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Vengo, Jesús, 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dulce calma de tempestad,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bendición de calamidad,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rectitud de perversidad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Vengo, Jesús,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272F657-A610-4AE6-95DE-B55F9B8FD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3A0EA50-17DE-4424-B787-CB6C6618A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61007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De mi soberbia, de mi ansiedad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Vengo, Jesús, vengo,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cumplir con tu voluntad,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Vengo, Jesús, 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mi egoísmo y gran sinsabor,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Falsa esperanza y grande temor;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gratitud y ferviente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Vengo, Jesús,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4495BF52-1ED8-4F17-87DD-4CD4790D1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6B4AD39-938D-4A34-A622-2CA78A90B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55864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Ya de la tumba y de su terror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Vengo, Jesús, vengo,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hogar tuyo de luz y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Vengo, Jesús, 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mi inquietud y falta de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tu redil y dulce solaz;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cielo do podré ver tu faz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Vengo, Jesús,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37</TotalTime>
  <Words>233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2020-06-28T18:20:33Z</dcterms:modified>
</cp:coreProperties>
</file>