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46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5837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182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1095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9232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262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887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5241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0515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993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01403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3549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915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59882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590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52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0514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54707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53408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839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522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423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52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25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286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042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77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68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49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73BE6A8-7FC6-4DD2-BAD1-1ECCDBA57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317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Con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Voz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Benigna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0EA314C-EB38-458A-8882-8859004CF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9A7B8EF-AB41-4366-B06A-EFB1259DC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718661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Con voz benigna te llama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Invitación de puro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¿Por qué le dejas en vano llamar?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¿Sordo serás, pecador?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te convida, hoy te convida;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Voz bendecida, benigna convídate hoy.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2F85EA9-CC8D-4B96-B9CD-933ED2277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05F304D-0B04-44E5-BE49-317DD501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5901"/>
            <a:ext cx="7186613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 los cansados convida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compasión mira el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Tráele tu carga, te bendecirá;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ayudará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te convida, hoy te convida;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Voz bendecida, benigna convídate hoy.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9DCC4F2-DF8F-4FA4-A750-A2B44E499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4204A4C-C5FE-4371-B1A0-A351EBCDE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7488"/>
            <a:ext cx="77184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Siempre aguardando contempla a Jesús: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¡Tanto esperar! ¡Con tanto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sus plantas ven, mísero, y trae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tentación, tu dolor.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te convida, hoy te convida;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Voz bendecida, benigna convídate hoy.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38</TotalTime>
  <Words>144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2020-06-28T18:20:44Z</dcterms:modified>
</cp:coreProperties>
</file>