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770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6160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6804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76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5372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955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555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146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89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50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66446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876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938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452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347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36545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566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1134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73291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291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34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89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04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014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0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026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812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84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953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2377F57-2675-4F6E-9B6B-30B939BC9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 Aguardes Más, Amigo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DE1A52F-8814-41E8-9B40-EFA95139A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3A746B8-1B01-4D23-927B-D42E83912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5426"/>
            <a:ext cx="654685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No aguardes más, amigo,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¿Por qué quieres tanto esperar?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el Señor ya está cerca,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alma Él anhela salvar.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salvo siempre serás,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paz en tu alma tendrás.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4815037-A16A-4E59-B757-764D0F8BA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A173E1-ACEC-40FF-9BEC-15D813589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7013"/>
            <a:ext cx="65468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¿Qué piensas, tú, amigo,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esta demora ganar?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es el sólo camino,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Conduce Él al célico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salvo siempre serás,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paz en tu alma tendrás.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E5A39DF-8D7D-4B16-BC6A-F25C09157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B12BDA3-3129-420B-A53C-8CB0656A0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8601"/>
            <a:ext cx="654685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Dios por su Espíritu obra: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¿En ti no lo sientes obrar?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Convicto de todo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¿No quieres a Cristo aceptar?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salvo siempre serás,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paz en tu alma tendrás.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0AC7D78-7A34-4606-844C-D622A90AF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23885F7-F2F3-4AB0-AF0A-C77BAF7BD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0188"/>
            <a:ext cx="65468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Tu salvación, amigo,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¿Por qué quieres tanto aplazar?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Aguarda salvarte el Maestro,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riesgo terrible en tardar.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salvo siempre serás,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Cristo, paz en tu alma tendrás.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198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2020-06-28T18:20:59Z</dcterms:modified>
</cp:coreProperties>
</file>