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70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49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937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80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51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0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8293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42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071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441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21951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997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76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531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3052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6105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7562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980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282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464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6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468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602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5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1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21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89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7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33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1CE1594-39ED-4DD0-B860-5978FC57E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 A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6E0E17D-267D-4E13-AA5B-72651123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8901BB9-EEC6-41F7-90DD-E195AB218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8126"/>
            <a:ext cx="7078663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Ven a Cristo, ven ahora,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así cual estás;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Él sin demora el perdón obtendrás.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Cree y fija tu confianza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muerte por ti: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gozo alcanza quien lo hiciere así.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Ven a Cristo, con fe viva,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Piensa mucho en su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dudes reciba al más vil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5F04ABD-9E1E-400D-80BF-5CA1453CA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E376F27-BA4D-43AB-83D3-953B56DE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16063"/>
            <a:ext cx="629761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Él anhela recibirte,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hacerte merced;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puertas abrirte al eterno placer.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90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2020-06-28T18:23:12Z</dcterms:modified>
</cp:coreProperties>
</file>