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60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796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370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5492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2937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6808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151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80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82930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44264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50718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4412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219518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6997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3767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85314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30525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61057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75622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7980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12823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4647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267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468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602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5574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6169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021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891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975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3337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1CE1594-39ED-4DD0-B860-5978FC57E4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321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Ven A Cristo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6E0E17D-267D-4E13-AA5B-726511233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8901BB9-EEC6-41F7-90DD-E195AB218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508126"/>
            <a:ext cx="7078663" cy="564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Ven a Cristo, ven ahora,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así cual estás;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de Él sin demora el perdón obtendrás.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Cree y fija tu confianza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 muerte por ti: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gozo alcanza quien lo hiciere así.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3. Ven a Cristo, con fe viva,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Piensa mucho en su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dudes reciba al más vil pecador.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5F04ABD-9E1E-400D-80BF-5CA1453CA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E376F27-BA4D-43AB-83D3-953B56DE9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516063"/>
            <a:ext cx="6297613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Él anhela recibirte,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hacerte merced;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puertas abrirte al eterno placer.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90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2020-06-28T18:23:12Z</dcterms:modified>
</cp:coreProperties>
</file>