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413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796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166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445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7843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1027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478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7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8368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97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99897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932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4313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658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078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602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6826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798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98378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02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93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343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152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688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709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325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49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3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964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355266D4-94DB-4B34-A212-3F60B6604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Jesucristo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Ven Sin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Tardar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EE7CE5B-C0CA-4495-8508-2EA544447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278465E-88F0-4DB9-B7E4-9A4753B28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1150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 Jesucristo ven sin tardar,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entre nosotros hoy Él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te convida con dulce afán,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Tierno diciendo: “Ven”.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¡cuán grata nuestra reunión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allá, Señor, en tu mansión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Contigo estemos en comunión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Gozando eterno bien!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57EB0AA-27BB-4CC2-847C-E3258D56D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7C0E821-79F1-4A95-92D3-B9B50F8F5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20077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Piensa que Él sólo puede colmar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triste pecho de gozo y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porque anhela tu bienestar,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Vuelve a decirte: “Ven”.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¡cuán grata nuestra reunión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allá, Señor, en tu mansión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Contigo estemos en comunión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Gozando eterno bien!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B8F4DBC-3ECE-4099-B9AD-0637171DC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A373B01-AB2E-4A5D-AAE8-F1D7E31CD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1150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Su voz escucha sin vacilar,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grato acepta lo que hoy te 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Tal vez mañana no habrá lugar,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 detengas, ven.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¡cuán grata nuestra reunión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allá, Señor, en tu mansión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Contigo estemos en comunión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Gozando eterno bien!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41</TotalTime>
  <Words>170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2020-06-28T18:23:32Z</dcterms:modified>
</cp:coreProperties>
</file>