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72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016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3583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753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11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199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867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580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6763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41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53104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161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182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3243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5777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0476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88357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736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38030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952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548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06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3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665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87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631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852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5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676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9762DAC-AA50-4E6A-9863-5DBD8624E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Acepta El Perdón De Jesús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F0F05ED-4236-4331-ABCC-0A15B4A44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926279C-C9FA-4DBB-9A0B-2723575E7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2833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Si tú cansado ya estás de pecar,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vida nueva quisieres hallar,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más pecar,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te muestra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tiempo no seas infiel,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A76D8EE-6675-4237-B493-1B146950C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1CD3E85-EED4-4128-9127-B871A08D3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559911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Si vida pura tú quieres tener,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la fuente que limpia tu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más pecar,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te muestra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tiempo no seas infiel,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B8C369A-CEAE-46CD-843E-F9F21D3B6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5C45B81-B369-4E42-A6C8-0C33C78A1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44366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 tú no puedes tus luchas calmar,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tus anhelos no puedes colmar,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más pecar,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te muestra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tiempo no seas infiel,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3F953FF-4F17-4A88-8FB8-C5A29C4B0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587FD2C-577B-44EE-A0FA-FDD9448D8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6002338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Si con los santos te quieres unir,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a los cielos aspiras a 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más pecar,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te muestra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tiempo no seas infiel,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Acepta el perdón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247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2020-06-28T18:24:25Z</dcterms:modified>
</cp:coreProperties>
</file>