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98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60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2167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403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7453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333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692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853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3851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355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32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292275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262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947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8244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750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1056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9351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1062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294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024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557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26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3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63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10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702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797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758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E01C04A-0BEF-49BF-907A-C58729130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Tal Como Soy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6547372-F5E3-4D7B-9817-088EF7AD5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1EE00D5-86EC-4BD1-A5CB-3B631FF08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55975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Tal como soy, de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más confianza que tu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que me llamas, acudí;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 de Dios, heme aquí.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Tal como soy, buscando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desgracia y mal tenaz,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Conflicto grande siento en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 de Dios, heme aquí.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BDE813F-B425-4D75-A891-CF0C9DF23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B2A57D0-A879-4493-B5C9-9565512FD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547846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Tal como soy, me acogerás;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Perdón, alivio me darás;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tu promesa ya creí;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 de Dios, heme aquí.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Tal como soy, tu compasión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Vencido ha toda oposición;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pertenezco sólo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 de Dios, heme aquí.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117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2020-06-28T18:24:33Z</dcterms:modified>
</cp:coreProperties>
</file>