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60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90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741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8845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7685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9101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8074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9063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2951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95716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05077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861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0713777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41654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0651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15046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81256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63129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93396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90075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86045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638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875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354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7064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246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092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198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379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44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0191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008C46D-A97B-497A-90E3-3B3B51D27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326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Cuando Leo En La Biblia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C5F5E0B-6E75-47CF-90CE-7A48B5345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6350318-796C-4D8A-9764-88958444D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7993063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Cuando leo en la Biblia como llama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bendice a los niños con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también quisiera estar,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ellos descansar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los brazos del tierno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Ver quisiera sus manos sobre mí reposar,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Cariñosos abrazos de Él sentir,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Sus miradas disfrutar,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palabras escuchar: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“A los niños dejad a Mí venir”.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266837D-6549-4A89-8875-A8D2BF90F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431926D-697A-40FE-8E7D-5AF60A52E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786765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Mas aún a su estrado en oración puedo 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también de su amor participar;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si pongo en Él mi 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Le veré y le escucharé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reino que Él fue a preparar.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Todos los redimidos y salvados por Él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Cordero celebran inmortal;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Cantan voces mil y mil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coro infantil,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es de ellos el reino celestial.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E254646-E638-4837-B755-AA49759F7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D09A75E-CC1E-4AED-AAAF-090EDD54C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776" y="1484313"/>
            <a:ext cx="8785225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</a:t>
            </a:r>
            <a:r>
              <a:rPr lang="es-ES" altLang="es-CL" sz="2700" b="1">
                <a:latin typeface="Century Gothic" panose="020B0502020202020204" pitchFamily="34" charset="0"/>
              </a:rPr>
              <a:t>Muchos hay que no saben de esa bella mansión,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no quieren a Cristo recibir;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Les quisiera yo mostrar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para ellos hay lugar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cielo do los convida a ir.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6. Yo ansío aquel tiempo venturoso, sin fin,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más grande, el más lúcido, el mejor,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de cualquier nación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Niños mil sin distinción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los brazos acudan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223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2020-06-28T18:24:41Z</dcterms:modified>
</cp:coreProperties>
</file>