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9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85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3016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375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335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799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161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085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6660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0474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4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23571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627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92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691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502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330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239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502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85818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699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00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099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85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31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94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548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73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8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5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E28A85B-D6A4-4245-9A8D-7B666995C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Del Trono Santo En Derredor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5757FB1-4178-4C8E-BCBC-F7FC30FF7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CCD0E89-D6AB-4C84-8938-251D63891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88201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Del trono santo en derredor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Niñitos mil están,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rescatados del Señor las gracias ya le dan.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Cantan: “¡Gloria,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Aleluya al Santo Dios!”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¿Cómo es que al mundo superior,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aquella Sión sin par,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donde todo es paz y amor, pudieron ya llegar?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B3CDA0D-1F4C-48C7-A150-46AB6501C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C4FF917-5D89-4B8D-827C-959878EF1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837406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Es que el Señor su sangre dio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precio de expiación;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ella los purificó por grande compasión.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Cantan: “¡Gloria,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Aleluya al Santo Dios!”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Buscaron ellos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nombre amando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hoy están en clara luz, su rostro viendo allí.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F664D79-40F8-4EA1-A6E7-96D73FF5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501FBC-B9DE-46B0-9F38-722D985A4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2612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Ropaje blanco de esplendor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Reviste cada cual;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Están allí con el Señor, en dicha sin igual.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Cantan: “¡Gloria,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Aleluya al Santo Dios!”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166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2020-06-28T18:24:49Z</dcterms:modified>
</cp:coreProperties>
</file>