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60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699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0856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30164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37555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73357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79957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11617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80851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66603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04747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6444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5235716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86279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9279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86912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25026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3301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72398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35027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85818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699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9009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0996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9855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0319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5947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5483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4731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980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6559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BE28A85B-D6A4-4245-9A8D-7B666995C7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327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Del Trono Santo En Derredor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F5757FB1-4178-4C8E-BCBC-F7FC30FF7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4CCD0E89-D6AB-4C84-8938-251D638916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3"/>
            <a:ext cx="8820150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Del trono santo en derredor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Niñitos mil están,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rescatados del Señor las gracias ya le dan.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Cantan: “¡Gloria, gloria,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Aleluya al Santo Dios!”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¿Cómo es que al mundo superior,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aquella Sión sin par,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donde todo es paz y amor, pudieron ya llegar?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EB3CDA0D-1F4C-48C7-A150-46AB6501CA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C4FF917-5D89-4B8D-827C-959878EF13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3"/>
            <a:ext cx="8374063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Es que el Señor su sangre dio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precio de expiación;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ella los purificó por grande compasión.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Cantan: “¡Gloria, gloria,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Aleluya al Santo Dios!”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4. Buscaron ellos a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nombre amando aquí;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Mas hoy están en clara luz, su rostro viendo allí.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6F664D79-40F8-4EA1-A6E7-96D73FF582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4E501FBC-B9DE-46B0-9F38-722D985A46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3"/>
            <a:ext cx="7261225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5. Ropaje blanco de esplendor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Reviste cada cual;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Están allí con el Señor, en dicha sin igual.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Cantan: “¡Gloria, gloria,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Aleluya al Santo Dios!”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12</TotalTime>
  <Words>166</Words>
  <Application>Microsoft Office PowerPoint</Application>
  <PresentationFormat>Panorámica</PresentationFormat>
  <Paragraphs>37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2020-06-28T18:24:49Z</dcterms:modified>
</cp:coreProperties>
</file>