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60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861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0640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4761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84716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05348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03016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3899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1203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53822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81113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5271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767136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47796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13966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84176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5759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55007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79975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17305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74591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9373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5918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6846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31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1405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1649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531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1773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976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1643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A8538EA6-DAE3-4630-ABE7-BC53817C9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328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Cristo Me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Ama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198EA8A0-5DFD-43FE-94FF-D346E5BE3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FDA9BCAB-699D-4A9D-B2EA-B230BC316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3"/>
            <a:ext cx="8543925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Cristo me ama, me ama a mí,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palabra dice así;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Niños pueden ir a Él, quien es nuestro Amigo fiel.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Sí, Cristo me ama; sí, Cristo me ama;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Sí, Cristo me ama; la Biblia dice así.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Cristo me ama, Él murió,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la gloria nos abrió;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Mis pecados borrará, me dará la entrada allá.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BADC0027-AB52-4D30-8EAD-258502403B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1D82B7B-96A7-4D4D-AED5-90D4CE999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3"/>
            <a:ext cx="8497888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Cristo me ama, débil soy,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Pero a Él las gracias doy;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en el cielo vive ya, y del mal me librará.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Sí, Cristo me ama; sí, Cristo me ama;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Sí, Cristo me ama; la Biblia dice así.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Cristo me ama, no se va,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mi lado siempre está;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Él véngame a buscar siempre con Él he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estar.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12</TotalTime>
  <Words>165</Words>
  <Application>Microsoft Office PowerPoint</Application>
  <PresentationFormat>Panorámica</PresentationFormat>
  <Paragraphs>26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2020-06-28T18:24:57Z</dcterms:modified>
</cp:coreProperties>
</file>