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6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64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761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47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534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301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389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20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382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8111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76713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779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396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417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75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5500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997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1730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459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937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91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84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3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40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64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3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77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6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8538EA6-DAE3-4630-ABE7-BC53817C9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Ama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98EA8A0-5DFD-43FE-94FF-D346E5BE3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DA9BCAB-699D-4A9D-B2EA-B230BC316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85439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 me ama, me ama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palabra dice así;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Niños pueden ir a Él, quien es nuestro Amigo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Cristo me ama; sí, Cristo me 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Cristo me ama; la Biblia dice así.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Cristo me ama, Él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gloria nos abrió;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pecados borrará, me dará la entrada allá.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ADC0027-AB52-4D30-8EAD-258502403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1D82B7B-96A7-4D4D-AED5-90D4CE999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849788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Cristo me ama, débil soy,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a Él las gracias doy;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cielo vive ya, y del mal me librará.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Cristo me ama; sí, Cristo me 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Cristo me ama; la Biblia dice así.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Cristo me ama, no se 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mi lado siempre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véngame a buscar siempre con Él he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165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2020-06-28T18:24:57Z</dcterms:modified>
</cp:coreProperties>
</file>