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60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088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0740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7791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4059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1358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3569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6703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9092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312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32502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797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62191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597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52819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14887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68255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0003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33945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35921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58843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1648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308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192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341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8479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138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92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3912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559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839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AF0C30B-AE79-476E-8BBE-7DCBEEE45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329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Gozo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La Santa Palabra Al Leer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01F0F760-C2CD-44BA-B282-24732C104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623A0D1-A29F-49A1-A103-5F7D3C7DC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6300788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Gozo la santa Palabra al leer,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Cosas preciosas allí puedo ver;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sobre todo, que el gran Redentor,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de los niños el tierno Pastor.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alegría yo cantaré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Redentor, tierno Pastor,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en el Calvario por mí murió,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sí, por mí murió.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C897322-4063-4BF9-8FAA-C7ADEE66E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D324549-28C5-485E-8D80-28EF974B5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6865938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Me ama Jesús, pues su vida entregó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mi salud y de niños habló;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“Dejad los niños que vengan a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salvarlos mi sangre vertí”.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alegría yo cantaré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Redentor, tierno Pastor,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en el Calvario por mí murió,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sí, por mí murió.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FC0E144-FDAE-40B5-A847-7B1898E2D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ECEE0B5-BE69-4FD7-84B9-58CBB88EB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6811963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Si alguien pregunta que cómo lo sé,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“Busca a Jesús, pecador”, le diré;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“Por su Palabra, que tienes aquí,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Aprende y siente que te ama a ti”.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alegría yo cantaré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Redentor, tierno Pastor,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en el Calvario por mí murió,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sí, por mí murió.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13</TotalTime>
  <Words>196</Words>
  <Application>Microsoft Office PowerPoint</Application>
  <PresentationFormat>Panorámica</PresentationFormat>
  <Paragraphs>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2020-06-28T18:25:05Z</dcterms:modified>
</cp:coreProperties>
</file>