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1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980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3208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6945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3031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536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080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0126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8777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3013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670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48634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8302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5849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954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06100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84553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74984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31438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94448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989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523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420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208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64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12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121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611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48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364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E201F28-15B2-4F4D-8164-BCF8D367E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330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 Puerta Abrid A Los Niños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3A56A38-1304-4346-8AA9-8168876F0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9286BA3-8400-4033-8589-63A40838A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295401"/>
            <a:ext cx="5435600" cy="579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La puerta abrid a los niños,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demostradles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los peligros libradlos,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Guiadlos al Buen Salvador.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Ellos están indefensos,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es su necesidad;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puerta abrid a los niños,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les da seguridad.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puerta abrid hoy con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puerta abrid a los niños,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Guiadlos al Buen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C8F7A74-0365-4AA1-95CB-06E7D729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1B4ECC7-BFCB-4268-9480-5EC7C1A22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062038"/>
            <a:ext cx="5435600" cy="579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La puerta abrid a los niños,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Vienen en gran multitud;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Salvador en los brazos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Hallan su gracia y virtud.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Dios pedid les dispense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bendición paternal;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Ama Jesús a los niños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santo amor sin igual.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puerta abrid hoy con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puerta abrid a los niños,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Guiadlos al Buen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17C427D-B91E-4028-B77A-1D78FA731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3F8038A-2908-4CCB-947B-50D571207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062038"/>
            <a:ext cx="5632450" cy="579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La puerta abrid a los niños,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libertadles del mal,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Guiadles por sendas que lleven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Dios de amor celestial.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Pronto, pues son inocentes,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es su necesidad;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puerta abrid a los niños,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demostradles bondad.</a:t>
            </a:r>
          </a:p>
          <a:p>
            <a:endParaRPr lang="es-ES" altLang="es-CL" sz="10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puerta abrid hoy con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puerta abrid a los niños,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Guiadlos al Buen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208</Words>
  <Application>Microsoft Office PowerPoint</Application>
  <PresentationFormat>Panorámica</PresentationFormat>
  <Paragraphs>43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2020-06-28T18:25:14Z</dcterms:modified>
</cp:coreProperties>
</file>