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5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67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1934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7647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7122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67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548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301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111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0166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777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206327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203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6394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08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284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1279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9864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9611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635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43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996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387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42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91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852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899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1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87996ED-9935-4D1D-9838-815C0A362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331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¿Quieres, Tú, Seguir A Cristo?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B912DC5-D785-44A1-867B-E6CF412ED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562C4A3-C363-4A88-8D9A-4A3C05863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38333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¿Quieres, tú, seguir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cruz por Él llevar?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el orgullo y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este mundo abandonar?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sí, yo quiero seguir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 mi gloria llevar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luz radiante mi senda alumbrará,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fiel hasta el fin mi vida a Él será.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44F82FE-A670-467B-91D1-2C89F41DF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255FE12-A790-4736-B20A-A0348E433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38333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¿Quieres, tú, andar con Cristo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vía de la cruz?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presencia irá contigo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sombra o en la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sí, yo quiero seguir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 mi gloria llevar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luz radiante mi senda alumbrará,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fiel hasta el fin mi vida a Él será.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344A4B0-D5EB-46C7-94EB-9D59B31D2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9BE0EC1-49E9-4601-B89B-9F05476C4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38333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¿Quieres consumir tu vida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vida superior?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Puesto que Él te ha redimido,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Debes darle lo mejor.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sí, yo quiero seguir 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Será mi gloria llevar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luz radiante mi senda alumbrará,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fiel hasta el fin mi vida a Él será.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205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2020-06-28T18:26:14Z</dcterms:modified>
</cp:coreProperties>
</file>