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60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852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674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219345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76474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971226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8679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25489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3015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71112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01663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7774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2063279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2033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63941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5085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02846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12798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98640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496117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63547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343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9962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3874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2426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9918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702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8529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8993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517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356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C87996ED-9935-4D1D-9838-815C0A362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331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¿Quieres, Tú, Seguir A Cristo?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FB912DC5-D785-44A1-867B-E6CF412EDB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6562C4A3-C363-4A88-8D9A-4A3C05863B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3"/>
            <a:ext cx="6383338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¿Quieres, tú, seguir a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la cruz por Él llevar?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¿Quieres el orgullo y gloria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este mundo abandonar?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Oh, sí, yo quiero seguir a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Será mi gloria llevar la cruz;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luz radiante mi senda alumbrará,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fiel hasta el fin mi vida a Él será.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744F82FE-A670-467B-91D1-2C89F41DF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5255FE12-A790-4736-B20A-A0348E4332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3"/>
            <a:ext cx="6383338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¿Quieres, tú, andar con Cristo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la vía de la cruz?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presencia irá contigo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 sombra o en la luz.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Oh, sí, yo quiero seguir a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Será mi gloria llevar la cruz;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luz radiante mi senda alumbrará,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fiel hasta el fin mi vida a Él será.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6344A4B0-D5EB-46C7-94EB-9D59B31D20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A9BE0EC1-49E9-4601-B89B-9F05476C4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3"/>
            <a:ext cx="6383338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¿Quieres consumir tu vida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la vida superior?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Puesto que Él te ha redimido,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Debes darle lo mejor.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Oh, sí, yo quiero seguir a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Será mi gloria llevar la cruz;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luz radiante mi senda alumbrará,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fiel hasta el fin mi vida a Él será.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14</TotalTime>
  <Words>205</Words>
  <Application>Microsoft Office PowerPoint</Application>
  <PresentationFormat>Panorámica</PresentationFormat>
  <Paragraphs>37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8</cp:revision>
  <dcterms:created xsi:type="dcterms:W3CDTF">2009-10-18T19:42:14Z</dcterms:created>
  <dcterms:modified xsi:type="dcterms:W3CDTF">2020-06-28T18:26:14Z</dcterms:modified>
</cp:coreProperties>
</file>