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633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0598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682517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873091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017789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040087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537244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129751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378980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885632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05882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288057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149947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936405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4856981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1182911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4229544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7680679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5102030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542701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7348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36677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55172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1018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15794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40179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05860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49846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092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66645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101B4EDC-9BE9-4F18-9698-47E17A1DDC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332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Oh,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Jóvenes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,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Venid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89B9DE64-4C6E-4A7B-B99E-5EC337484C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6111AD4B-C4D8-4BB9-B3FB-BFCB34A2EA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84313"/>
            <a:ext cx="7453313" cy="564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¡Oh jóvenes venid! su brillante pabellón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 ha desplegado ante la nación.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todos en sus filas os quiere recibir,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con Él a la pelea os hará salir.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¡Vamos a Jesús, alistados sin temor!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¡Vamos a la lid, inflamados de valor!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Jóvenes, luchemos todos contra el mal: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Jesús llevamos nuestro General.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B2EBEBA1-715E-452B-A1C4-E74D9F4A79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FD249ABB-CFC4-4961-8AED-8EA595AE3B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4313"/>
            <a:ext cx="7981950" cy="564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¡Oh jóvenes venid! el Caudillo Salvador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Quiere recibiros en su derredor;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Él a la batalla salid sin vacilar,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Vamos pronto, compañeros, vamos a luchar.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¡Vamos a Jesús, alistados sin temor!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¡Vamos a la lid, inflamados de valor!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Jóvenes, luchemos todos contra el mal: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Jesús llevamos nuestro General.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BAC70109-084E-4F9E-8412-2ECE2C418E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B1FADC3F-7CC3-45A9-847C-51A27EA275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4313"/>
            <a:ext cx="7589838" cy="564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Las armas invencibles del Jefe Guiador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Son el Evangelio y su grande amor;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ellas revestidos, y llenos de poder,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Compañeros, acudamos, vamos a vencer.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¡Vamos a Jesús, alistados sin temor!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¡Vamos a la lid, inflamados de valor!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Jóvenes, luchemos todos contra el mal: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Jesús llevamos nuestro General.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A5E698DB-50A0-4550-BE66-FB0553DAFD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37B31B80-80EE-44BE-A955-443C528560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84313"/>
            <a:ext cx="7724775" cy="564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4. Los fieros enemigos, engendros de Satán,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Se hallan sostenidos por su capitán;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¡Oh jóvenes, vosotros ponéos sin temor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la diestra del Caudillo, nuestro Salvador!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¡Vamos a Jesús, alistados sin temor!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¡Vamos a la lid, inflamados de valor!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Jóvenes, luchemos todos contra el mal: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Jesús llevamos nuestro General.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>
            <a:extLst>
              <a:ext uri="{FF2B5EF4-FFF2-40B4-BE49-F238E27FC236}">
                <a16:creationId xmlns:a16="http://schemas.microsoft.com/office/drawing/2014/main" id="{E97394D9-2B56-4102-833D-F02CF20B31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C6003310-9CA5-4979-9661-6E873FA2BA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4313"/>
            <a:ext cx="8166100" cy="564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5. Quien venga a la pelea, su voz escuchará;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 la victoria le concederá;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Salgamos, compañeros, luchemos bien por Él,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Jesús conquistaremos inmortal laurel.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¡Vamos a Jesús, alistados sin temor!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¡Vamos a la lid, inflamados de valor!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Jóvenes, luchemos todos contra el mal: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Jesús llevamos nuestro General.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14</TotalTime>
  <Words>355</Words>
  <Application>Microsoft Office PowerPoint</Application>
  <PresentationFormat>Panorámica</PresentationFormat>
  <Paragraphs>61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2020-06-28T18:26:53Z</dcterms:modified>
</cp:coreProperties>
</file>