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059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730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77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008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724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975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7898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56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88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8805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4994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3640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569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829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295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806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020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4270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34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6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17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579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1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58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84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66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01B4EDC-9BE9-4F18-9698-47E17A1DD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Jóvenes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Venid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9B9DE64-4C6E-4A7B-B99E-5EC337484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111AD4B-C4D8-4BB9-B3FB-BFCB34A2E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45331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¡Oh jóvenes venid! su brillante pabellón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ha desplegado ante la nación.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todos en sus filas os quiere recibir,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Él a la pelea os hará salir.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Jesús, alistados sin temor!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la lid, inflamados de valor!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Jóvenes, luchemos todos contra el mal: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llevamos nuestro General.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2EBEBA1-715E-452B-A1C4-E74D9F4A7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D249ABB-CFC4-4961-8AED-8EA595AE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9819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¡Oh jóvenes venid! el Caudillo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recibiros en su derredor;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a la batalla salid sin vacilar,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Vamos pronto, compañeros, vamos a luchar.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Jesús, alistados sin temor!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la lid, inflamados de valor!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Jóvenes, luchemos todos contra el mal: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llevamos nuestro General.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AC70109-084E-4F9E-8412-2ECE2C41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1FADC3F-7CC3-45A9-847C-51A27EA27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5898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Las armas invencibles del Jefe Guiador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Son el Evangelio y su grande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ellas revestidos, y llenos de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Compañeros, acudamos, vamos a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Jesús, alistados sin temor!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la lid, inflamados de valor!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Jóvenes, luchemos todos contra el mal: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llevamos nuestro General.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5E698DB-50A0-4550-BE66-FB0553DAF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7B31B80-80EE-44BE-A955-443C52856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72477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Los fieros enemigos, engendros de Satán,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hallan sostenidos por su capitán;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jóvenes, vosotros ponéos sin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diestra del Caudillo, nuestro Salvador!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Jesús, alistados sin temor!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la lid, inflamados de valor!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Jóvenes, luchemos todos contra el mal: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llevamos nuestro General.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97394D9-2B56-4102-833D-F02CF20B3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003310-9CA5-4979-9661-6E873FA2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81661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Quien venga a la pelea, su voz escuchará;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la victoria le concederá;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Salgamos, compañeros, luchemos bien por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conquistaremos inmortal laurel.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Jesús, alistados sin temor!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¡Vamos a la lid, inflamados de valor!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Jóvenes, luchemos todos contra el mal: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llevamos nuestro General.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355</Words>
  <Application>Microsoft Office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2020-06-28T18:26:53Z</dcterms:modified>
</cp:coreProperties>
</file>