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37" r:id="rId2"/>
  </p:sldMasterIdLst>
  <p:sldIdLst>
    <p:sldId id="256" r:id="rId3"/>
    <p:sldId id="257" r:id="rId4"/>
    <p:sldId id="258" r:id="rId5"/>
    <p:sldId id="260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315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537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8248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24911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2284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9729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9124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9306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98789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64153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86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0677189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72645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497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77989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3261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44714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76266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71194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58506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7377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0686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51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2196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275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859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830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681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175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3889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15319C71-D849-460D-98CD-49D5A42A8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1000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333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Da Lo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Mejor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Al Maestro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4F878FD3-72CC-4ABD-9D6E-84C217344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317A13D-0D5C-439C-9D28-A3D6BEA5F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214438"/>
            <a:ext cx="8686800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Da lo mejor al Maestro;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juventud, tu vigor,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Dale el ardor de tu alma, lucha del bien en favor.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nos dio el ejemplo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Siendo Él joven de valor;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Séle devoto ferviente, dale de ti lo mejor.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 lo mejor al Maestro;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juventud, tu vigor;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Dale el ardor de tu alma,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la verdad lucha en pro.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B0BF0D1-6BE0-4D6C-88F0-58863A53C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6D0703A-E2A0-41E0-AB6E-16B723DED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1" y="990601"/>
            <a:ext cx="8277225" cy="564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Da lo mejor al Maestro;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Dale de tu alma el honor;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sea Él en tu vida el móvil de cada acción.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Dale y te será dado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Hijo amado de Dios.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Sírvele día por día; dale de ti lo mejor.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 lo mejor al Maestro;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juventud, tu vigor;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Dale el ardor de tu alma,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la verdad lucha en pro.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9DC1436F-57BC-4560-B699-A168F0A4D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1914F20-C06F-43E4-88CF-655BFF53A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914401"/>
            <a:ext cx="8275638" cy="564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Da lo mejor al Maestro;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Nada supera su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 dio por ti a sí mismo dejando gloria y honor.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murmuró al dar su vida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salvarte del error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Ámale más cada día; dale de ti lo mejor.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 lo mejor al Maestro;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juventud, tu vigor;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Dale el ardor de tu alma,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la verdad lucha en pro.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15</TotalTime>
  <Words>235</Words>
  <Application>Microsoft Office PowerPoint</Application>
  <PresentationFormat>Panorámica</PresentationFormat>
  <Paragraphs>40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2020-06-28T18:27:02Z</dcterms:modified>
</cp:coreProperties>
</file>