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60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520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1915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5710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5022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1712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7180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5759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2936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7999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33785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539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9169585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4421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40591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6306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58255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6422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37027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29467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1533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291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027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3157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0768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552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085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5985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2907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8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999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D712FA6-F654-4EBA-BCDC-7FC600AD4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334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Soy Peregrino Aquí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ACC3F5A9-7DED-4A81-99E6-900D2C874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F856B65-21BC-4FA8-A9A4-005B1CC77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7654925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Soy peregrino aquí, mi hogar lejano está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mansión de luz, eterna paz y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Embajador yo soy del reino celestial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los negocios de mi Rey.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Este mensaje fiel oíd,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dijo la celeste voz;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“Reconciliaos ya”, dice el Señor y Rey,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¡Reconciliaos hoy con Dios!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7332431-B437-451C-B4AA-B145274D9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0A0A851-E85D-40CD-B28B-2D98CD677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784225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Que del pecado vil arrepentidos ya,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Han de reinar con Él los que obedientes son,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el mensaje fiel que debo proclamar,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los negocios de mi Rey.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Este mensaje fiel oíd,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dijo la celeste voz;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“Reconciliaos ya”, dice el Señor y Rey,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¡Reconciliaos hoy con Dios!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4F46CE3-8724-4200-AB8C-7FF951A11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527839C-6B57-4F1D-BEC9-857000FE4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8289925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Mi hogar más bello es que el Valle de Sarón,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Eterno gozo y paz reinan por siempre en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allí Jesús dará eterna habitación,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el mensaje de mi Rey.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Este mensaje fiel oíd,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dijo la celeste voz;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“Reconciliaos ya”, dice el Señor y Rey,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¡Reconciliaos hoy con Dios!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15</TotalTime>
  <Words>198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2020-06-28T18:27:10Z</dcterms:modified>
</cp:coreProperties>
</file>