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8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3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477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91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345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855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53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0041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7650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8234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161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98310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754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3775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9498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42673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340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119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1834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2065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071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75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955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017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110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25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276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343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087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5C1EEC4-F1C1-4E6F-B4EC-E43FCF4AC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Adelante, Juventud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A748F27-707E-4657-B799-CBAF43E22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852AEB2-1C8B-4E3D-B91E-DBB185CCD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4992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Proclamad, juventud redimida,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glorioso evangelio de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transforma del hombre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Proveyéndole vida mejor.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Proclamad las verdades gloriosas,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Levantando hasta el cielo la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Proclamad las verdades hermosas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descienden del trono de Dios.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592CDF1-F011-40AE-A05D-ABE7795B7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9EDA15F-593F-41A3-8C7A-B73E2468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20077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¡Adelante con Cristo, adelante!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¡Adelante, febril juventud!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Caminad victoriosa y triunfante,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Proclamando a los hombres salud.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Levantad la bandera imponente,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bandera que Dios os legó,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En el Norte, en el Sur y el Oriente,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la hora del triunfo sonó.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3126889-1233-4792-BC80-FC4A6F258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A9D7631-86D6-49BE-BA12-5E7874DF5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9278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¡Juventud fervorosa, adelante!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¡Adelante con Cristo Jesús!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Caminemos en marcha triunfante,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Dando al mundo perdido la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Esa luz redentora que alumbra,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irradia con gran plenitud,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Que destruye la horrenda penumbra,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¡Adelante, febril juventud!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165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2020-06-28T18:27:17Z</dcterms:modified>
</cp:coreProperties>
</file>