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7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1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27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6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722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89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2382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09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388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017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80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577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59934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247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83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052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360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4813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723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608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2379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251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527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110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753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72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756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269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322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063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BE690F9-30D5-4330-BB37-DEFE821EF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</a:rPr>
              <a:t>336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</a:rPr>
              <a:t>Con Gran Gozo Y Placer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C0405C5-8460-4AB1-8884-D613658C4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16FB6B2-D2D8-4CE1-A6E4-0A11144C7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484313"/>
            <a:ext cx="8720137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ES" altLang="es-CL" sz="2700" b="1"/>
              <a:t>Con gran gozo y placer nos volvemos hoy a ver;</a:t>
            </a:r>
          </a:p>
          <a:p>
            <a:pPr eaLnBrk="1" hangingPunct="1"/>
            <a:r>
              <a:rPr lang="es-ES" altLang="es-CL" sz="2800" b="1"/>
              <a:t>Nuestras manos otra vez estrechamos.</a:t>
            </a:r>
          </a:p>
          <a:p>
            <a:pPr eaLnBrk="1" hangingPunct="1"/>
            <a:r>
              <a:rPr lang="es-ES" altLang="es-CL" sz="2800" b="1"/>
              <a:t>Se contenta el corazón ensanchándose de amor:</a:t>
            </a:r>
          </a:p>
          <a:p>
            <a:pPr eaLnBrk="1" hangingPunct="1"/>
            <a:r>
              <a:rPr lang="es-ES" altLang="es-CL" sz="2800" b="1"/>
              <a:t>Todos a una voz a Dios gracias damos.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r>
              <a:rPr lang="es-ES" altLang="es-CL" sz="2800" b="1"/>
              <a:t>Coro:</a:t>
            </a:r>
          </a:p>
          <a:p>
            <a:pPr eaLnBrk="1" hangingPunct="1"/>
            <a:r>
              <a:rPr lang="es-ES" altLang="es-CL" sz="2800" b="1"/>
              <a:t>¡Bienvenido! ¡Bienvenido!</a:t>
            </a:r>
          </a:p>
          <a:p>
            <a:pPr eaLnBrk="1" hangingPunct="1"/>
            <a:r>
              <a:rPr lang="es-ES" altLang="es-CL" sz="2800" b="1"/>
              <a:t>Los hermanos hoy aquí nos gozamos en decir;</a:t>
            </a:r>
          </a:p>
          <a:p>
            <a:pPr eaLnBrk="1" hangingPunct="1"/>
            <a:r>
              <a:rPr lang="es-ES" altLang="es-CL" sz="2800" b="1"/>
              <a:t>¡Bienvenido! ¡Bienvenido!</a:t>
            </a:r>
          </a:p>
          <a:p>
            <a:pPr eaLnBrk="1" hangingPunct="1"/>
            <a:r>
              <a:rPr lang="es-ES" altLang="es-CL" sz="2800" b="1"/>
              <a:t>Al volvernos a reunir ¡Bienvenido!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5141BFB-7060-4E1F-BABD-B7B2C1BC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F6AF717-7EDD-4A82-978D-5CCAD8ED5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484313"/>
            <a:ext cx="8780462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700" b="1"/>
              <a:t>2. Hasta aquí Dios te ayudó, ni un momento te dejó,</a:t>
            </a:r>
          </a:p>
          <a:p>
            <a:pPr eaLnBrk="1" hangingPunct="1"/>
            <a:r>
              <a:rPr lang="es-ES" altLang="es-CL" sz="2800" b="1"/>
              <a:t>Y a nosotros te volvió ¡Bienvenido!</a:t>
            </a:r>
          </a:p>
          <a:p>
            <a:pPr eaLnBrk="1" hangingPunct="1"/>
            <a:r>
              <a:rPr lang="es-ES" altLang="es-CL" sz="2800" b="1"/>
              <a:t>El Señor te acompañó, su presencia te amparó,</a:t>
            </a:r>
          </a:p>
          <a:p>
            <a:pPr eaLnBrk="1" hangingPunct="1"/>
            <a:r>
              <a:rPr lang="es-ES" altLang="es-CL" sz="2800" b="1"/>
              <a:t>Del peligro te guardó ¡Bienvenido!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r>
              <a:rPr lang="es-ES" altLang="es-CL" sz="2800" b="1"/>
              <a:t>Coro:</a:t>
            </a:r>
          </a:p>
          <a:p>
            <a:pPr eaLnBrk="1" hangingPunct="1"/>
            <a:r>
              <a:rPr lang="es-ES" altLang="es-CL" sz="2800" b="1"/>
              <a:t>¡Bienvenido! ¡Bienvenido!</a:t>
            </a:r>
          </a:p>
          <a:p>
            <a:pPr eaLnBrk="1" hangingPunct="1"/>
            <a:r>
              <a:rPr lang="es-ES" altLang="es-CL" sz="2800" b="1"/>
              <a:t>Los hermanos hoy aquí nos gozamos en decir;</a:t>
            </a:r>
          </a:p>
          <a:p>
            <a:pPr eaLnBrk="1" hangingPunct="1"/>
            <a:r>
              <a:rPr lang="es-ES" altLang="es-CL" sz="2800" b="1"/>
              <a:t>¡Bienvenido! ¡Bienvenido!</a:t>
            </a:r>
          </a:p>
          <a:p>
            <a:pPr eaLnBrk="1" hangingPunct="1"/>
            <a:r>
              <a:rPr lang="es-ES" altLang="es-CL" sz="2800" b="1"/>
              <a:t>Al volvernos a reunir ¡Bienvenido!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3D99CF6-71FE-47E1-9F00-A15935CA9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7D3469E-0EFE-4815-A307-C07AD8F25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1576388"/>
            <a:ext cx="9002712" cy="52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909763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54635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30035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4607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9179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37515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600" b="1"/>
              <a:t>3. Dios nos guarde en este amor, para que de corazón,</a:t>
            </a:r>
          </a:p>
          <a:p>
            <a:pPr eaLnBrk="1" hangingPunct="1"/>
            <a:r>
              <a:rPr lang="es-ES" altLang="es-CL" sz="2600" b="1"/>
              <a:t>Consagrados al Señor Le alabemos.</a:t>
            </a:r>
          </a:p>
          <a:p>
            <a:pPr eaLnBrk="1" hangingPunct="1"/>
            <a:r>
              <a:rPr lang="es-ES" altLang="es-CL" sz="2600" b="1"/>
              <a:t>En la eterna reunión do no habrá separación,</a:t>
            </a:r>
          </a:p>
          <a:p>
            <a:pPr eaLnBrk="1" hangingPunct="1"/>
            <a:r>
              <a:rPr lang="es-ES" altLang="es-CL" sz="2600" b="1"/>
              <a:t>Ni tristeza ni aflicción ¡Bienvenido!</a:t>
            </a:r>
          </a:p>
          <a:p>
            <a:pPr eaLnBrk="1" hangingPunct="1"/>
            <a:endParaRPr lang="es-ES" altLang="es-CL" sz="2600" b="1"/>
          </a:p>
          <a:p>
            <a:pPr eaLnBrk="1" hangingPunct="1"/>
            <a:r>
              <a:rPr lang="es-ES" altLang="es-CL" sz="2600" b="1"/>
              <a:t>Coro:</a:t>
            </a:r>
          </a:p>
          <a:p>
            <a:pPr eaLnBrk="1" hangingPunct="1"/>
            <a:r>
              <a:rPr lang="es-ES" altLang="es-CL" sz="2600" b="1"/>
              <a:t>¡Bienvenido! ¡Bienvenido!</a:t>
            </a:r>
          </a:p>
          <a:p>
            <a:pPr eaLnBrk="1" hangingPunct="1"/>
            <a:r>
              <a:rPr lang="es-ES" altLang="es-CL" sz="2600" b="1"/>
              <a:t>Los hermanos hoy aquí nos gozamos en decir;</a:t>
            </a:r>
          </a:p>
          <a:p>
            <a:pPr eaLnBrk="1" hangingPunct="1"/>
            <a:r>
              <a:rPr lang="es-ES" altLang="es-CL" sz="2600" b="1"/>
              <a:t>¡Bienvenido! ¡Bienvenido!</a:t>
            </a:r>
          </a:p>
          <a:p>
            <a:pPr eaLnBrk="1" hangingPunct="1"/>
            <a:r>
              <a:rPr lang="es-ES" altLang="es-CL" sz="2600" b="1"/>
              <a:t>Al volvernos a reunir ¡Bienvenido!</a:t>
            </a:r>
          </a:p>
          <a:p>
            <a:pPr eaLnBrk="1" hangingPunct="1"/>
            <a:endParaRPr lang="es-ES" altLang="es-CL" sz="2600" b="1"/>
          </a:p>
          <a:p>
            <a:pPr eaLnBrk="1" hangingPunct="1"/>
            <a:endParaRPr lang="es-ES" altLang="es-CL" sz="26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209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2020-06-28T18:27:25Z</dcterms:modified>
</cp:coreProperties>
</file>