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  <p:sldMasterId id="2147483777" r:id="rId2"/>
  </p:sldMasterIdLst>
  <p:sldIdLst>
    <p:sldId id="256" r:id="rId3"/>
    <p:sldId id="257" r:id="rId4"/>
    <p:sldId id="258" r:id="rId5"/>
    <p:sldId id="260" r:id="rId6"/>
  </p:sldIdLst>
  <p:sldSz cx="12192000" cy="6858000"/>
  <p:notesSz cx="9144000" cy="6858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010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5274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666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7220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9894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23829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0935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83882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8017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08073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5770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3599347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72473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18334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70523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83601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48138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67232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96085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23795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2519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5273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1102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753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720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7568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2694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3220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030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5" r:id="rId16"/>
    <p:sldLayoutId id="214748377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0638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5BE690F9-30D5-4330-BB37-DEFE821EFF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</a:rPr>
              <a:t>336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</a:rPr>
              <a:t>Con Gran Gozo Y Placer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FC0405C5-8460-4AB1-8884-D613658C4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3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616FB6B2-D2D8-4CE1-A6E4-0A11144C7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1484313"/>
            <a:ext cx="8720137" cy="434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909763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54635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300355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346075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91795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437515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s-ES" altLang="es-CL" sz="2700" b="1"/>
              <a:t>Con gran gozo y placer nos volvemos hoy a ver;</a:t>
            </a:r>
          </a:p>
          <a:p>
            <a:pPr eaLnBrk="1" hangingPunct="1"/>
            <a:r>
              <a:rPr lang="es-ES" altLang="es-CL" sz="2800" b="1"/>
              <a:t>Nuestras manos otra vez estrechamos.</a:t>
            </a:r>
          </a:p>
          <a:p>
            <a:pPr eaLnBrk="1" hangingPunct="1"/>
            <a:r>
              <a:rPr lang="es-ES" altLang="es-CL" sz="2800" b="1"/>
              <a:t>Se contenta el corazón ensanchándose de amor:</a:t>
            </a:r>
          </a:p>
          <a:p>
            <a:pPr eaLnBrk="1" hangingPunct="1"/>
            <a:r>
              <a:rPr lang="es-ES" altLang="es-CL" sz="2800" b="1"/>
              <a:t>Todos a una voz a Dios gracias damos.</a:t>
            </a:r>
          </a:p>
          <a:p>
            <a:pPr eaLnBrk="1" hangingPunct="1"/>
            <a:endParaRPr lang="es-ES" altLang="es-CL" sz="2800" b="1"/>
          </a:p>
          <a:p>
            <a:pPr eaLnBrk="1" hangingPunct="1"/>
            <a:r>
              <a:rPr lang="es-ES" altLang="es-CL" sz="2800" b="1"/>
              <a:t>Coro:</a:t>
            </a:r>
          </a:p>
          <a:p>
            <a:pPr eaLnBrk="1" hangingPunct="1"/>
            <a:r>
              <a:rPr lang="es-ES" altLang="es-CL" sz="2800" b="1"/>
              <a:t>¡Bienvenido! ¡Bienvenido!</a:t>
            </a:r>
          </a:p>
          <a:p>
            <a:pPr eaLnBrk="1" hangingPunct="1"/>
            <a:r>
              <a:rPr lang="es-ES" altLang="es-CL" sz="2800" b="1"/>
              <a:t>Los hermanos hoy aquí nos gozamos en decir;</a:t>
            </a:r>
          </a:p>
          <a:p>
            <a:pPr eaLnBrk="1" hangingPunct="1"/>
            <a:r>
              <a:rPr lang="es-ES" altLang="es-CL" sz="2800" b="1"/>
              <a:t>¡Bienvenido! ¡Bienvenido!</a:t>
            </a:r>
          </a:p>
          <a:p>
            <a:pPr eaLnBrk="1" hangingPunct="1"/>
            <a:r>
              <a:rPr lang="es-ES" altLang="es-CL" sz="2800" b="1"/>
              <a:t>Al volvernos a reunir ¡Bienvenido!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45141BFB-7060-4E1F-BABD-B7B2C1BC0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3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F6AF717-7EDD-4A82-978D-5CCAD8ED5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1484313"/>
            <a:ext cx="8780462" cy="434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909763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54635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300355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346075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91795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437515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s-ES" altLang="es-CL" sz="2700" b="1"/>
              <a:t>2. Hasta aquí Dios te ayudó, ni un momento te dejó,</a:t>
            </a:r>
          </a:p>
          <a:p>
            <a:pPr eaLnBrk="1" hangingPunct="1"/>
            <a:r>
              <a:rPr lang="es-ES" altLang="es-CL" sz="2800" b="1"/>
              <a:t>Y a nosotros te volvió ¡Bienvenido!</a:t>
            </a:r>
          </a:p>
          <a:p>
            <a:pPr eaLnBrk="1" hangingPunct="1"/>
            <a:r>
              <a:rPr lang="es-ES" altLang="es-CL" sz="2800" b="1"/>
              <a:t>El Señor te acompañó, su presencia te amparó,</a:t>
            </a:r>
          </a:p>
          <a:p>
            <a:pPr eaLnBrk="1" hangingPunct="1"/>
            <a:r>
              <a:rPr lang="es-ES" altLang="es-CL" sz="2800" b="1"/>
              <a:t>Del peligro te guardó ¡Bienvenido!</a:t>
            </a:r>
          </a:p>
          <a:p>
            <a:pPr eaLnBrk="1" hangingPunct="1"/>
            <a:endParaRPr lang="es-ES" altLang="es-CL" sz="2800" b="1"/>
          </a:p>
          <a:p>
            <a:pPr eaLnBrk="1" hangingPunct="1"/>
            <a:r>
              <a:rPr lang="es-ES" altLang="es-CL" sz="2800" b="1"/>
              <a:t>Coro:</a:t>
            </a:r>
          </a:p>
          <a:p>
            <a:pPr eaLnBrk="1" hangingPunct="1"/>
            <a:r>
              <a:rPr lang="es-ES" altLang="es-CL" sz="2800" b="1"/>
              <a:t>¡Bienvenido! ¡Bienvenido!</a:t>
            </a:r>
          </a:p>
          <a:p>
            <a:pPr eaLnBrk="1" hangingPunct="1"/>
            <a:r>
              <a:rPr lang="es-ES" altLang="es-CL" sz="2800" b="1"/>
              <a:t>Los hermanos hoy aquí nos gozamos en decir;</a:t>
            </a:r>
          </a:p>
          <a:p>
            <a:pPr eaLnBrk="1" hangingPunct="1"/>
            <a:r>
              <a:rPr lang="es-ES" altLang="es-CL" sz="2800" b="1"/>
              <a:t>¡Bienvenido! ¡Bienvenido!</a:t>
            </a:r>
          </a:p>
          <a:p>
            <a:pPr eaLnBrk="1" hangingPunct="1"/>
            <a:r>
              <a:rPr lang="es-ES" altLang="es-CL" sz="2800" b="1"/>
              <a:t>Al volvernos a reunir ¡Bienvenido!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23D99CF6-71FE-47E1-9F00-A15935CA9F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3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7D3469E-0EFE-4815-A307-C07AD8F25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288" y="1576388"/>
            <a:ext cx="9002712" cy="52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909763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54635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300355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346075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91795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437515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s-ES" altLang="es-CL" sz="2600" b="1"/>
              <a:t>3. Dios nos guarde en este amor, para que de corazón,</a:t>
            </a:r>
          </a:p>
          <a:p>
            <a:pPr eaLnBrk="1" hangingPunct="1"/>
            <a:r>
              <a:rPr lang="es-ES" altLang="es-CL" sz="2600" b="1"/>
              <a:t>Consagrados al Señor Le alabemos.</a:t>
            </a:r>
          </a:p>
          <a:p>
            <a:pPr eaLnBrk="1" hangingPunct="1"/>
            <a:r>
              <a:rPr lang="es-ES" altLang="es-CL" sz="2600" b="1"/>
              <a:t>En la eterna reunión do no habrá separación,</a:t>
            </a:r>
          </a:p>
          <a:p>
            <a:pPr eaLnBrk="1" hangingPunct="1"/>
            <a:r>
              <a:rPr lang="es-ES" altLang="es-CL" sz="2600" b="1"/>
              <a:t>Ni tristeza ni aflicción ¡Bienvenido!</a:t>
            </a:r>
          </a:p>
          <a:p>
            <a:pPr eaLnBrk="1" hangingPunct="1"/>
            <a:endParaRPr lang="es-ES" altLang="es-CL" sz="2600" b="1"/>
          </a:p>
          <a:p>
            <a:pPr eaLnBrk="1" hangingPunct="1"/>
            <a:r>
              <a:rPr lang="es-ES" altLang="es-CL" sz="2600" b="1"/>
              <a:t>Coro:</a:t>
            </a:r>
          </a:p>
          <a:p>
            <a:pPr eaLnBrk="1" hangingPunct="1"/>
            <a:r>
              <a:rPr lang="es-ES" altLang="es-CL" sz="2600" b="1"/>
              <a:t>¡Bienvenido! ¡Bienvenido!</a:t>
            </a:r>
          </a:p>
          <a:p>
            <a:pPr eaLnBrk="1" hangingPunct="1"/>
            <a:r>
              <a:rPr lang="es-ES" altLang="es-CL" sz="2600" b="1"/>
              <a:t>Los hermanos hoy aquí nos gozamos en decir;</a:t>
            </a:r>
          </a:p>
          <a:p>
            <a:pPr eaLnBrk="1" hangingPunct="1"/>
            <a:r>
              <a:rPr lang="es-ES" altLang="es-CL" sz="2600" b="1"/>
              <a:t>¡Bienvenido! ¡Bienvenido!</a:t>
            </a:r>
          </a:p>
          <a:p>
            <a:pPr eaLnBrk="1" hangingPunct="1"/>
            <a:r>
              <a:rPr lang="es-ES" altLang="es-CL" sz="2600" b="1"/>
              <a:t>Al volvernos a reunir ¡Bienvenido!</a:t>
            </a:r>
          </a:p>
          <a:p>
            <a:pPr eaLnBrk="1" hangingPunct="1"/>
            <a:endParaRPr lang="es-ES" altLang="es-CL" sz="2600" b="1"/>
          </a:p>
          <a:p>
            <a:pPr eaLnBrk="1" hangingPunct="1"/>
            <a:endParaRPr lang="es-ES" altLang="es-CL" sz="2600" b="1"/>
          </a:p>
          <a:p>
            <a:pPr eaLnBrk="1" hangingPunct="1"/>
            <a:endParaRPr lang="es-ES" altLang="es-CL" sz="2800" b="1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16</TotalTime>
  <Words>209</Words>
  <Application>Microsoft Office PowerPoint</Application>
  <PresentationFormat>Panorámica</PresentationFormat>
  <Paragraphs>35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8</cp:revision>
  <dcterms:created xsi:type="dcterms:W3CDTF">2009-10-18T19:42:14Z</dcterms:created>
  <dcterms:modified xsi:type="dcterms:W3CDTF">2020-06-28T18:27:25Z</dcterms:modified>
</cp:coreProperties>
</file>