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5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042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9866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72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1081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26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68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831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784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569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191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0135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2274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817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3363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780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7593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5686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723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8198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27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419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26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34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11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682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57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832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6613603-9D3B-4EDD-833F-91F990F6C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Jubilosas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Nuestras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Voces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2197FDC-D7D6-4AA3-A06A-979042B04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025EDB0-5938-4340-99A3-20B2D9879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4867275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Jubilosas nuestras voces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Elevamos con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dar la bienvenida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siervos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Bienvenidos, bienvenidos,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Adalides de Jehová;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Parabienes no fingidos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congregación os 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905EC35-CC58-4854-9C64-C03F50F55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313E54-6435-46A5-835C-BBD479E1C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54102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Bienvenidos los campeones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fe y de la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quien nuestros corazones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les brindan su amistad.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Bienvenidos, bienvenidos,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Adalides de Jehová;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Parabienes no fingidos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congregación os 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95B2E47-0C9E-433A-AE11-847313AAE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FA04C0E-8EC4-42A2-97F1-F02473077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4886325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Bienvenidos los soldados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las huestes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que luchan denodados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 triunfo de la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Bienvenidos, bienvenidos,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Adalides de Jehová;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Parabienes no fingidos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congregación os 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81EB6B4-33B9-4103-9B51-A8FD847B2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E0B5B8-89E9-4681-BC0D-EA7F61606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536733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Uno solo es nuestro anhelo,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Trabajamos con tesón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hacer que el Rey del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Reine en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Bienvenidos, bienvenidos,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Adalides de Jehová;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Parabienes no fingidos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congregación os 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166</Words>
  <Application>Microsoft Office PowerPoint</Application>
  <PresentationFormat>Panorámica</PresentationFormat>
  <Paragraphs>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2020-06-28T18:27:32Z</dcterms:modified>
</cp:coreProperties>
</file>