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7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722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840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634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522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14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1374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8477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1989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8343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996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754103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0217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679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4582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4982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12595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678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26564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60335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731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687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62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99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649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429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133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8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566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DE17BBC-C418-46EB-82E3-13194BC6A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Dios Os Guarde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D2639A6-271E-4509-8A21-45F3452CE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6DBAF19-5749-461C-AC3E-3ABFE2F7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373938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Dios os guarde siempre en santo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el día en que lleguemos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patria do estaremos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siempre con el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venir Jesús nos veremos,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pies de nuestro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Reunidos todos seremos,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redil con nuestros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5EC6C2D-ED93-4218-865F-6450AC885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23FB094-EC10-458B-8C7A-055A3C826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31520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Dios os guarde siempre en santo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senda peligrosa,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esta vida tormentosa,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Os conserve en paz y sin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venir Jesús nos veremos,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pies de nuestro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Reunidos todos seremos,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redil con nuestros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A753C05-D3CE-4439-B138-2CD563613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C506686-A017-447B-96E2-4383D87DF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31520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Dios os guarde siempre en santo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Os conduzca su bandera;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os esfuerce en gran manera,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su Espíritu Consolador.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venir Jesús nos veremos,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pies de nuestro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Reunidos todos seremos,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redil con nuestros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C669855-FDBA-495F-8038-A1A8EB079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C626A0E-C0FD-4B14-BFF6-21CFB5351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31520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Dios os guarde siempre en santo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su gracia Él os sostenga,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Hasta que el Maestro venga,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fundar su reino en esplendor.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venir Jesús nos veremos,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los pies de nuestro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Reunidos todos seremos,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redil con nuestros buen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18</TotalTime>
  <Words>223</Words>
  <Application>Microsoft Office PowerPoint</Application>
  <PresentationFormat>Panorámica</PresentationFormat>
  <Paragraphs>53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2020-06-28T18:27:40Z</dcterms:modified>
</cp:coreProperties>
</file>