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826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784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9128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3873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5867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6517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477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8039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6681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9450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204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3190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30181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683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67860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09153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72511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46183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93461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74513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144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978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781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923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351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944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513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3369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84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23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2D48696-357A-499F-A041-CB960E751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339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Dios Cuidará De Ti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4C7ABD2-EBA4-40FC-BCA3-369D9728D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77C8BB4-6014-4469-91E2-06D3B6183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573838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En tus afanes y en tu dolor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cuidará de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Vive amparado en su inmenso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cuidará de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cuidará de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doquier contigo irá.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cuidará de ti, nada te faltará.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C453600-01BA-4B2F-ACD6-94CBEF902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1F8C99E-466B-40C9-AFCD-BB4DD7E68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064250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Si desfalleces en tu labor,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cuidará de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ves peligros en derredor,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cuidará de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cuidará de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doquier contigo irá.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cuidará de ti, nada te faltará.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5B1E8E0-723B-40C6-BDC2-866C06367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A867746-9136-449D-8978-C417B0C7C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224588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Nunca en la prueba sucumbirás,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cuidará de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regazo te apoyarás,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cuidará de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cuidará de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doquier contigo irá.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cuidará de ti, nada te faltará.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147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2020-06-28T18:27:48Z</dcterms:modified>
</cp:coreProperties>
</file>