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60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826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7842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69128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38735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258677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965178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34771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280397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66818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694507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12049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131903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630181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626838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67860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109153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772511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446183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593461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474513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71442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9780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87813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79238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83515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89440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85137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13369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849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0235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42D48696-357A-499F-A041-CB960E751C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339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Dios Cuidará De Ti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B4C7ABD2-EBA4-40FC-BCA3-369D9728DB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777C8BB4-6014-4469-91E2-06D3B61835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4313"/>
            <a:ext cx="6573838" cy="607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En tus afanes y en tu dolor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Dios cuidará de ti,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Vive amparado en su inmenso amor,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Dios cuidará de ti.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Dios cuidará de ti;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por doquier contigo irá.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Dios cuidará de ti, nada te faltará.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0C453600-01BA-4B2F-ACD6-94CBEF9024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1F8C99E-466B-40C9-AFCD-BB4DD7E686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4313"/>
            <a:ext cx="6064250" cy="607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Si desfalleces en tu labor,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Dios cuidará de ti,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 ves peligros en derredor,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Dios cuidará de ti.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Dios cuidará de ti;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por doquier contigo irá.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Dios cuidará de ti, nada te faltará.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05B1E8E0-723B-40C6-BDC2-866C063675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8A867746-9136-449D-8978-C417B0C7C9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4313"/>
            <a:ext cx="6224588" cy="607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Nunca en la prueba sucumbirás,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Dios cuidará de ti.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su regazo te apoyarás,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Dios cuidará de ti.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Dios cuidará de ti;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por doquier contigo irá.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Dios cuidará de ti, nada te faltará.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18</TotalTime>
  <Words>147</Words>
  <Application>Microsoft Office PowerPoint</Application>
  <PresentationFormat>Panorámica</PresentationFormat>
  <Paragraphs>40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2020-06-28T18:27:48Z</dcterms:modified>
</cp:coreProperties>
</file>