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251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2928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11412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57426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71476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73083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12503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14543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01345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95268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8147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6002763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72407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12229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06064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6423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42587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40314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16799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31911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610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0058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1722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8895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5486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9363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5068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0921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762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237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EE9AD1B8-AAA9-4DCF-B051-FF4EB470D8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20713"/>
            <a:ext cx="8229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34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¡Al Mundo Paz, Nació Jesús!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4E9782E9-C7BD-48A2-9E54-2B1F00F593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EB70918F-C491-4E4F-8F71-8438A67150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7175500" cy="478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304800" algn="l"/>
                <a:tab pos="5334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304800" algn="l"/>
                <a:tab pos="5334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304800" algn="l"/>
                <a:tab pos="5334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304800" algn="l"/>
                <a:tab pos="5334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304800" algn="l"/>
                <a:tab pos="5334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5334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5334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5334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5334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1. ¡Al mundo paz, nació Jesús!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Nació ya nuestro Rey;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corazón ya tiene luz,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paz su santa grey, y paz su santa grey,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paz, y paz su santa grey.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¡Al mundo paz, el Salvador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tierra reinará!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Ya es feliz el pecador,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Jesús perdón le da, Jesús perdón le da,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Jesús, Jesús perdón le da.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3F734CB1-A027-44A3-A0CE-69331552B5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A669D72F-AB14-4C5C-BD2D-7A2A4815A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7102475" cy="2227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304800" algn="l"/>
                <a:tab pos="5334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304800" algn="l"/>
                <a:tab pos="5334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304800" algn="l"/>
                <a:tab pos="5334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304800" algn="l"/>
                <a:tab pos="5334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304800" algn="l"/>
                <a:tab pos="5334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5334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5334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5334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5334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Al mundo Él gobernará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gracia y con poder;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las naciones mostrará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amor y su poder, su amor y su poder,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amor, su amor y su poder.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8</TotalTime>
  <Words>127</Words>
  <Application>Microsoft Office PowerPoint</Application>
  <PresentationFormat>Panorámica</PresentationFormat>
  <Paragraphs>19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2020-06-28T17:19:52Z</dcterms:modified>
</cp:coreProperties>
</file>