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15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9495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146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7558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0386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7375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0706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1702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5969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5505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672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543320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76069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55674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1345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85858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38076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35938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0724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761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598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492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907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662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942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246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09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235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00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187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829C0F3-0093-48C7-8AA5-D87FA49BC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340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Las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Mujeres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Cristianas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Trabajan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79B6F96-6F67-4D7E-978A-5D5EB1D9C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4683C65-0539-4D98-A1FF-5E820852A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249988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Las mujeres cristianas trabajan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amor, con paciencia y con fe;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Mejorar el hogar sólo buscan,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Impetrando de Dios el poder.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fe triunfará,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Expresada en trabajo tenaz;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amor unirá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Nuestras almas en grato solaz.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54A3F28-5BC2-49E2-A106-311DC2E50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8954E9E-2197-4F28-8C95-7EC468EDC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483350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Con tesoros de amor en el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potencia incansable en el bien,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Halle gracia divina y sea sabia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madre al cumplir su deber.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fe triunfará,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Expresada en trabajo tenaz;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amor unirá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Nuestras almas en grato solaz.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C0854601-8974-488C-9E6C-77A8A20F5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29B4F41-7CB1-4C1E-8D67-030B5CF2C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191250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Extendidos los brazos formemos,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constancia y valor noble unión;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Trabajando y cantando elevemos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Nuestro ser, el hogar, la nación.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fe triunfará,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Expresada en trabajo tenaz;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amor unirá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Nuestras almas en grato solaz.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151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2020-06-28T18:27:59Z</dcterms:modified>
</cp:coreProperties>
</file>