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60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915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39495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1464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875585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303865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273752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507062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417020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659693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55053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46720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41543320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676069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655674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61345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0858586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6380761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135938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507247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87619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6598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4929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89070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16627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29420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32463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2092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92353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003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61877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0829C0F3-0093-48C7-8AA5-D87FA49BC9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340</a:t>
            </a:r>
            <a:r>
              <a:rPr lang="es-ES_tradnl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Las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Mujeres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Cristianas</a:t>
            </a:r>
            <a:r>
              <a:rPr lang="en-US" altLang="en-US" sz="26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26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Trabajan</a:t>
            </a:r>
            <a:endParaRPr lang="es-ES_tradnl" altLang="en-US" sz="26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879B6F96-6F67-4D7E-978A-5D5EB1D9CA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24683C65-0539-4D98-A1FF-5E820852A0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84313"/>
            <a:ext cx="6249988" cy="607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Las mujeres cristianas trabajan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amor, con paciencia y con fe;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Mejorar el hogar sólo buscan,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Impetrando de Dios el poder.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Nuestra fe triunfará,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Expresada en trabajo tenaz;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El amor unirá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Nuestras almas en grato solaz.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154A3F28-5BC2-49E2-A106-311DC2E509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28954E9E-2197-4F28-8C95-7EC468EDCD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84313"/>
            <a:ext cx="6483350" cy="607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Con tesoros de amor en el alma,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potencia incansable en el bien,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Halle gracia divina y sea sabia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Cada madre al cumplir su deber.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Nuestra fe triunfará,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Expresada en trabajo tenaz;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El amor unirá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Nuestras almas en grato solaz.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C0854601-8974-488C-9E6C-77A8A20F50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E29B4F41-7CB1-4C1E-8D67-030B5CF2CC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0" y="1484313"/>
            <a:ext cx="6191250" cy="607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Extendidos los brazos formemos,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constancia y valor noble unión;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Trabajando y cantando elevemos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Nuestro ser, el hogar, la nación.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Nuestra fe triunfará,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Expresada en trabajo tenaz;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El amor unirá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Nuestras almas en grato solaz.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18</TotalTime>
  <Words>151</Words>
  <Application>Microsoft Office PowerPoint</Application>
  <PresentationFormat>Panorámica</PresentationFormat>
  <Paragraphs>40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2020-06-28T18:27:59Z</dcterms:modified>
</cp:coreProperties>
</file>