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60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0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839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1320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5055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598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1669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2963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696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9658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6350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192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36958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321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7238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9884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825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56780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80274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44760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765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680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352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332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189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23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047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3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50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845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722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B041B8B-72A8-42FC-B512-0804E558A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341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¿Con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Qué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Pagaremos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?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38A5B1F-406D-485A-B55A-1F452CD8B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11ACE8A8-2331-4FB9-9556-5ACEBEDA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7853363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¿Con qué pagaremos amor tan inmenso?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diste tu vida por el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cambio recibes la ofrenda humilde,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La ofrenda humilde, Señor Jesucristo,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mi corazón.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Y cuando la noche extiende su manto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ojos en llanto en Ti fijaré;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Alzando mis ojos veré las estrellas,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Yo sé que tras ellas, cual Padre amoroso,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Tú velas por mí.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6F4A7DF-3A27-4586-BCC5-8B0B4590E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C1762C8-688F-43C5-AD2B-056596FA8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7599363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No puedo pagarte con oro ni plata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gran sacrificio que hiciste por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tengo que darte por tanto amarme,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Recibe este canto mezclando con llanto,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mi corazón.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124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2020-06-28T18:28:11Z</dcterms:modified>
</cp:coreProperties>
</file>