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60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044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766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7128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68458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56229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3281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90155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7891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1568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98748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671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2430004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530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835499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79215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1881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59929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653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57703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27657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970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634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4431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312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501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2637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08377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7728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019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576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8D112F6E-03B8-4DED-A686-AFEAEBDCB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342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Grande Es Tu Fidelidad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242ADD2-3049-4105-B794-CE265EBB17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AB467912-3F55-44B0-8F92-D387441745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6627813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Oh, Dios Eterno, tu misericordia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una sombra de duda tendrá;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compasión y bondad nunca fallan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los siglos el mismo serás.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tu fidelidad! ¡Oh, tu fidelidad!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la veo en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me falta, pues todo provees,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¡Grande, Señor, es tu fidelidad!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4A11B0E-2A14-4129-BFAD-1BFA634794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6298DC4A-84C2-49AB-9A28-E0370CEFE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7219950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La noche oscura, el sol y la luna,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Las estaciones del año también,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Unen su canto cual fieles criaturas,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eres bueno, por siempre eres fiel.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tu fidelidad! ¡Oh, tu fidelidad!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la veo en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me falta, pues todo provees,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¡Grande, Señor, es tu fidelidad!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70CF0E6-09E6-491A-B3C3-9D0E597F43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7228109-1130-462D-A8A2-8EE748CFF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3"/>
            <a:ext cx="7172325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Tú me perdonas, me impartes el gozo,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Tierno me guías por sendas de paz;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eres mi fuerza, mi fe, mi reposo,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por los siglos mi Padre serás.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¡Oh, tu fidelidad! ¡Oh, tu fidelidad!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Cada momento la veo en mí.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Nada me falta, pues todo provees,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¡Grande, Señor, es tu fidelidad!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19</TotalTime>
  <Words>223</Words>
  <Application>Microsoft Office PowerPoint</Application>
  <PresentationFormat>Panorámica</PresentationFormat>
  <Paragraphs>40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2020-06-28T18:28:19Z</dcterms:modified>
</cp:coreProperties>
</file>