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285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0564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2306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7380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2775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18582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13619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25767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82665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455215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5174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5933698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555819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7420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27149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396146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9981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685754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07146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833420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407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84615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089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670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68513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71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358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161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282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7724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D06FB37B-FACA-4BE5-9B32-1B44E8893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81000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344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El Diezmo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EE44C06D-615E-4902-B322-D5E9C5BE7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FEC5F9B2-1477-4BEB-9223-3F66998B3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1" y="1219201"/>
            <a:ext cx="5946775" cy="536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Las Sagradas Escrituras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Nos enseñan el diezmar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Como bueno para el hombre fiel;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Jehová se alegra siempre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Cuando el hombre sabe dar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con creces recompensa Él.</a:t>
            </a:r>
          </a:p>
          <a:p>
            <a:endParaRPr lang="es-ES" altLang="es-CL" sz="10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Cuán eterno gozo al hombre da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Dar sus diezmos todos a Jehová,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Paz habrá en su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 y fiel satisfacción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abundancia de felicidad.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C63E6AB-8619-4D31-9CAF-D67582F23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999224D-FC72-4AD8-A95F-B6E6B99FE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838201"/>
            <a:ext cx="5976938" cy="536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Nuestros diezmos Dios nos pide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lo que abundante Él da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entregarlo para su obra aquí.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nos manda que a la iglesia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Los debemos de llevar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su distribución allí.</a:t>
            </a:r>
          </a:p>
          <a:p>
            <a:endParaRPr lang="es-ES" altLang="es-CL" sz="10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Cuán eterno gozo al hombre da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Dar sus diezmos todos a Jehová,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Paz habrá en su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 y fiel satisfacción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abundancia de felicidad.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D5430782-C28B-4C34-928B-856681B66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A6D8CFF-9BAC-4F2B-91A1-36FE28A3A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914401"/>
            <a:ext cx="5799138" cy="536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Nuestra plata, nuestro tiempo,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Nuestro amor, nuestro vivir,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Dios anhela le ofrendemos hoy,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Él promete por los diezmos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Bendiciones dar sin fin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Si leales somos al Señor.</a:t>
            </a:r>
          </a:p>
          <a:p>
            <a:endParaRPr lang="es-ES" altLang="es-CL" sz="10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Cuán eterno gozo al hombre da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Dar sus diezmos todos a Jehová,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Paz habrá en su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 y fiel satisfacción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abundancia de felicidad.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25C1F118-D634-4568-9CF9-DF634A239C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8393243-3716-48C6-A4DE-A85249B71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914401"/>
            <a:ext cx="5799138" cy="536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Si insensatos hemos sido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Desoyendo a nuestro Dios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Que tan bueno y compasivo es;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Prometamos desde ahora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Escuchar su tierna voz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su beneficio de su mies.</a:t>
            </a:r>
          </a:p>
          <a:p>
            <a:endParaRPr lang="es-ES" altLang="es-CL" sz="10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Cuán eterno gozo al hombre da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Dar sus diezmos todos a Jehová,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Paz habrá en su corazón,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Grande y fiel satisfacción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abundancia de felicidad.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20</TotalTime>
  <Words>261</Words>
  <Application>Microsoft Office PowerPoint</Application>
  <PresentationFormat>Panorámica</PresentationFormat>
  <Paragraphs>57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8</cp:revision>
  <dcterms:created xsi:type="dcterms:W3CDTF">2009-10-18T19:42:14Z</dcterms:created>
  <dcterms:modified xsi:type="dcterms:W3CDTF">2020-06-28T18:28:37Z</dcterms:modified>
</cp:coreProperties>
</file>