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8" r:id="rId5"/>
    <p:sldId id="259" r:id="rId6"/>
    <p:sldId id="260" r:id="rId7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12856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305647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423061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73809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827758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218582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13619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125767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7826659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4552152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951743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259336986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5558191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674203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6271494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3961467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199812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6857542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5071465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2833420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040764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846153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708932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36700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685132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07172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435892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91617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0282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07724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D06FB37B-FACA-4BE5-9B32-1B44E88938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381000"/>
            <a:ext cx="9144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344</a:t>
            </a:r>
            <a:r>
              <a:rPr lang="es-ES_tradnl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El Diezmo</a:t>
            </a:r>
            <a:endParaRPr lang="es-ES_tradnl" altLang="en-US" sz="2600" b="1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EE44C06D-615E-4902-B322-D5E9C5BE75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FEC5F9B2-1477-4BEB-9223-3F66998B39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1" y="1219201"/>
            <a:ext cx="5946775" cy="536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/>
            </a:pPr>
            <a:r>
              <a:rPr lang="es-ES" altLang="es-CL" sz="2800" b="1">
                <a:latin typeface="Century Gothic" panose="020B0502020202020204" pitchFamily="34" charset="0"/>
              </a:rPr>
              <a:t>Las Sagradas Escrituras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Nos enseñan el diezmar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Como bueno para el hombre fiel;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Pues Jehová se alegra siempre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Cuando el hombre sabe dar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con creces recompensa Él.</a:t>
            </a:r>
          </a:p>
          <a:p>
            <a:endParaRPr lang="es-ES" altLang="es-CL" sz="10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Cuán eterno gozo al hombre da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Dar sus diezmos todos a Jehová,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Paz habrá en su corazón,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Grande y fiel satisfacción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abundancia de felicidad.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CC63E6AB-8619-4D31-9CAF-D67582F233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D999224D-FC72-4AD8-A95F-B6E6B99FEE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0" y="838201"/>
            <a:ext cx="5976938" cy="536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2. Nuestros diezmos Dios nos pide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De lo que abundante Él da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entregarlo para su obra aquí.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Él nos manda que a la iglesia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Los debemos de llevar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Para su distribución allí.</a:t>
            </a:r>
          </a:p>
          <a:p>
            <a:endParaRPr lang="es-ES" altLang="es-CL" sz="10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Cuán eterno gozo al hombre da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Dar sus diezmos todos a Jehová,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Paz habrá en su corazón,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Grande y fiel satisfacción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abundancia de felicidad.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>
            <a:extLst>
              <a:ext uri="{FF2B5EF4-FFF2-40B4-BE49-F238E27FC236}">
                <a16:creationId xmlns:a16="http://schemas.microsoft.com/office/drawing/2014/main" id="{D5430782-C28B-4C34-928B-856681B667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0A6D8CFF-9BAC-4F2B-91A1-36FE28A3A3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3200" y="914401"/>
            <a:ext cx="5799138" cy="536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3. Nuestra plata, nuestro tiempo,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Nuestro amor, nuestro vivir,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Dios anhela le ofrendemos hoy,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Él promete por los diezmos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Bendiciones dar sin fin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Si leales somos al Señor.</a:t>
            </a:r>
          </a:p>
          <a:p>
            <a:endParaRPr lang="es-ES" altLang="es-CL" sz="10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Cuán eterno gozo al hombre da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Dar sus diezmos todos a Jehová,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Paz habrá en su corazón,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Grande y fiel satisfacción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abundancia de felicidad.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>
            <a:extLst>
              <a:ext uri="{FF2B5EF4-FFF2-40B4-BE49-F238E27FC236}">
                <a16:creationId xmlns:a16="http://schemas.microsoft.com/office/drawing/2014/main" id="{25C1F118-D634-4568-9CF9-DF634A239C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E8393243-3716-48C6-A4DE-A85249B71C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9400" y="914401"/>
            <a:ext cx="5799138" cy="536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4. Si insensatos hemos sido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Desoyendo a nuestro Dios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Que tan bueno y compasivo es;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Prometamos desde ahora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Escuchar su tierna voz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Para su beneficio de su mies.</a:t>
            </a:r>
          </a:p>
          <a:p>
            <a:endParaRPr lang="es-ES" altLang="es-CL" sz="10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Cuán eterno gozo al hombre da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Dar sus diezmos todos a Jehová,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Paz habrá en su corazón,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Grande y fiel satisfacción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abundancia de felicidad.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20</TotalTime>
  <Words>261</Words>
  <Application>Microsoft Office PowerPoint</Application>
  <PresentationFormat>Panorámica</PresentationFormat>
  <Paragraphs>57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5</vt:i4>
      </vt:variant>
    </vt:vector>
  </HeadingPairs>
  <TitlesOfParts>
    <vt:vector size="13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8</cp:revision>
  <dcterms:created xsi:type="dcterms:W3CDTF">2009-10-18T19:42:14Z</dcterms:created>
  <dcterms:modified xsi:type="dcterms:W3CDTF">2020-06-28T18:28:37Z</dcterms:modified>
</cp:coreProperties>
</file>