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60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178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3341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309160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67047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702026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88042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3894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40343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82653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4077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6852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0058508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59804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81019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68026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54035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27993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2075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6490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11427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6066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6045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9252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46694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9728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8547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4003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11227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842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938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BC8930B6-DE31-4338-A0DF-BFB028426A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346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Dios Bendiga Las Almas Unidas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E09A093B-BC97-41A5-97DF-0AD606213E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1C787FE1-BEB7-4A54-87F0-10BC7D7720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69913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Dios bendiga las almas unidas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los lazos de amor sacrosanto,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las guarde de todo quebranto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el mundo de espinas erial.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el hogar que a formarse comienza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la unión de estos dos corazones,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Goce siempre de mil bendiciones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amparo del Dios de Israel.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915E2D87-F4DB-4B90-BD8C-03D4692425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F3E1B02-4EDB-4E67-AEFB-3DCFB7F6DA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71437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Que el Señor, con su dulce presencia,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Cariñoso estas bodas presida,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conduzca por sendas de vida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los que hoy se han jurado lealtad.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Les recuerde que nada en el mundo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 eterno, que todo termina,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por tanto con gracia divina,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Cifrar deben la dicha en su Dios.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12362931-2DD6-49A2-9E21-8477FFBE1B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140B6A4A-7258-4DB6-B063-289E23FF44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71437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Que los dos que al altar se aproximan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jurarse su fe mutuamente,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Busquen siempre de Dios en la fuente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secreto de dicha inmortal.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si acaso de duelo y tristeza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Se empañasen sus sendas un día,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Jesús hallarán dulce guía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otra senda les muestre mejor.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21</TotalTime>
  <Words>177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2020-06-28T18:28:59Z</dcterms:modified>
</cp:coreProperties>
</file>