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4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66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8600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08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991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9726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90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350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457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91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62078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06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2871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439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3916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82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254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767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728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51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52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234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8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731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690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136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9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8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F3132F6-2CA0-4D85-BF72-A98BBE26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Cuán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Bienaventurado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Es!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A6A87AA-B877-48E6-92D2-FB000B527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8822191-087A-4C9C-853C-E1E2ACDA2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7279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¡Cuán bienaventurado 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hombre cuyo gozo es la ley de su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prole participará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bien que Cristo le dará;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 poder, valor, viviendo en su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Prosperidad su hogar tendrá,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Riquezas él alcanzará en manos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Cimientos firmes al tener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Podráse siempre sostener;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Verán con gran vigor su nombre con honor.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460A6E1-B67F-41C5-8607-02726672B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88A09A-6DFA-49A6-BB4A-2628895D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529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Del mal no teme, con 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Dios está su corazón; con Él reposará.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 enemigos al venir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Podrá con ellos combatir,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ellos lidiará y los derrotará.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Al pobre suele confortar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dones que acostumbra dar con liberalidad;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justicia puede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resplandece dondequier,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posteridad tendrá la potestad.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142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2020-06-28T18:29:07Z</dcterms:modified>
</cp:coreProperties>
</file>