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41" autoAdjust="0"/>
    <p:restoredTop sz="90929"/>
  </p:normalViewPr>
  <p:slideViewPr>
    <p:cSldViewPr>
      <p:cViewPr varScale="1">
        <p:scale>
          <a:sx n="75" d="100"/>
          <a:sy n="75" d="100"/>
        </p:scale>
        <p:origin x="5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4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019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0932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97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9427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1024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6996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473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604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3654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58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419945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3577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9411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939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3991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550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2342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2933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9573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63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156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11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01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95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4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666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35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244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39A9EB8-3B7D-40D3-B6D8-AB3038EE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Mi Madre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B401FD1-2A4F-4420-B841-466B039D2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C3B6A51-B63B-4D72-A168-9DC4AB5A5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5181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 mi madre tan querida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jamás podré olvidar;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dure aquí mi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mi alma pueda amar.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mi madre tan querida,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honraré toda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mi prez sea concedida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poderla allá mirar.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91FA733-9219-4B00-9E1D-FC7D526B5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B87CFF6-5673-438B-BFB6-67988AA7B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0133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La bendita madre mía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infancia ella me guió;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Ella fue luz y alegría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mis penas mitigó.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mi madre tan querida,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honraré toda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mi prez sea concedida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poderla allá mirar.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8A96FDB-E3FE-40A2-82E7-C2828F1B5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A1974B9-BD48-49C2-B603-264D14BB6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02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De sus manos mil caricias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mil besos recibí;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Sus consejos mis delicias;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eterno amor sentí.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mi madre tan querida,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honraré toda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mi prez sea concedida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poderla allá mirar.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4F4C59D-AAF8-4F44-8E79-BC2717B76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6167A18-899E-42D2-89CC-84479B5EC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510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Sus miradas de ternura,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Sus consejos todo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sus ruegos a la altura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han llevado hasta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mi madre tan querida,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honraré toda la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mi prez sea concedida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poderla allá mirar.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198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2020-06-28T18:29:28Z</dcterms:modified>
</cp:coreProperties>
</file>