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138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4038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3265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3255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6223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6260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9550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7960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7145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635598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57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9507300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00701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08256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74382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95412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41283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9260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5800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883558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31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5139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9119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6728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189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226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499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5775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77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8621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055FF769-B14D-4E2B-A3B3-3CD347423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48046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349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Jesucristo Ha Venido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9C2E7C6B-5C39-4850-9E28-F73770285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334710B-C20E-4960-8E88-BD645F7F0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300" y="1628800"/>
            <a:ext cx="840740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 dirty="0">
                <a:latin typeface="Century Gothic" panose="020B0502020202020204" pitchFamily="34" charset="0"/>
              </a:rPr>
              <a:t>Jesucristo ha venido a buscarse joyas: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Todo niño redimido su joya será.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Como estrellas que brillan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Son los niños que le aman,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Los tesoros que adornan su Rey y Señor.</a:t>
            </a:r>
          </a:p>
          <a:p>
            <a:endParaRPr lang="es-CL" altLang="es-CL" sz="1600" b="1" dirty="0">
              <a:latin typeface="Century Gothic" panose="020B0502020202020204" pitchFamily="34" charset="0"/>
            </a:endParaRPr>
          </a:p>
          <a:p>
            <a:endParaRPr lang="es-ES" altLang="es-CL" sz="16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2. Tiene Cristo en su corona brillantes preciosos;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Cada joya que le adorna con sangre compró.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11490F3-8655-44E2-9628-D54DDCDC2C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E79C5B66-AB54-424A-B691-B6312E231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84784"/>
            <a:ext cx="9144000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3. Él escoge por tesoros los niños amantes,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Y en su seno los corderos recibe Jesús.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Como estrellas que brillan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Son los niños que le aman,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Los tesoros que adornan su Rey y Señor.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4. Sí, los niños y las niñas que a Jesús acuden,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Son las joyas escogidas que aprecia más Él.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5D361B3-3F36-429A-BE3C-7B5A71A06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95DCFD70-FD6B-4BD0-941C-240166D6E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484784"/>
            <a:ext cx="91440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 dirty="0">
                <a:latin typeface="Century Gothic" panose="020B0502020202020204" pitchFamily="34" charset="0"/>
              </a:rPr>
              <a:t>5. Es su sangre derramada que las joyas compra.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Ningún alma no lavada su reino verá.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Como estrellas que brillan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Son los niños que le aman,</a:t>
            </a:r>
          </a:p>
          <a:p>
            <a:r>
              <a:rPr lang="es-ES" altLang="es-CL" sz="2800" b="1" dirty="0">
                <a:latin typeface="Century Gothic" panose="020B0502020202020204" pitchFamily="34" charset="0"/>
              </a:rPr>
              <a:t>Los tesoros que adornan su Rey y Señor.</a:t>
            </a:r>
          </a:p>
          <a:p>
            <a:endParaRPr lang="es-ES" altLang="es-CL" sz="2800" b="1" dirty="0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36</TotalTime>
  <Words>168</Words>
  <Application>Microsoft Office PowerPoint</Application>
  <PresentationFormat>Panorámica</PresentationFormat>
  <Paragraphs>32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8</cp:revision>
  <dcterms:created xsi:type="dcterms:W3CDTF">2009-10-18T19:42:14Z</dcterms:created>
  <dcterms:modified xsi:type="dcterms:W3CDTF">2020-06-28T18:30:16Z</dcterms:modified>
</cp:coreProperties>
</file>