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8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8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935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84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0896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5293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506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758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554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5747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557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42213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09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04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958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1333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3841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7076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6245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984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822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20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92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16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20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3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698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38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3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72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4A3CF60-4023-4D66-865C-1EC79050D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Media Noche Allá En Belén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A920914-DD22-43EE-BB53-E6D47A0EC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D871A21-F12B-4BC8-A52F-A3359D437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6102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A media noche allá en Belén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Dios la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ángeles se proclamó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celestial canción.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alturas “Gloria a Dios”,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coro tributó;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 y buena voluntad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mundo pregonó.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C4B3BDC-AB7A-449D-AFD3-ACC711CAF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16DF938-B534-46BE-A690-68DB516A8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49387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canto de los ángeles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se oye resonar;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eco dulce, encantador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Alivia mi pesar.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escuchar con atención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mundo en derredor,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Divina paz recibirá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el Redentor.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7C3C71F-A205-4F28-8560-1742E8CE2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8B5C454-4056-462E-9699-7D8C1522A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3722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Las almas que se encuentran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medio del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Solaz completo sentirán,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Buscando al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que las nuevas del Señor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extiendan más y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sepan todos que el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brinda dulce paz.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3D50312-C1F6-481F-9CB9-A8641C13D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7F53CF6-6BD8-4712-B2B9-AE3873EDA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5118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Vosotros, llenos de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enhiestos hoy que estáis,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agobiados de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paso lento vais.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descansad, y contemplad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angélica visión;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Alzad la vista y escuchad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célica canción.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180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2020-06-28T17:20:01Z</dcterms:modified>
</cp:coreProperties>
</file>