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68" r:id="rId4"/>
    <p:sldId id="267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6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267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0589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0298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616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4787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559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6573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8420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2955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18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99073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306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1660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35583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1556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11590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18887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7210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8195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307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71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820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537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422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99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849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81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0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507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55FF769-B14D-4E2B-A3B3-3CD347423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4664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350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 Cargo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Dísteme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C2E7C6B-5C39-4850-9E28-F73770285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1AFC19-C9BD-4B98-A20A-EA0DA1E9A576}"/>
              </a:ext>
            </a:extLst>
          </p:cNvPr>
          <p:cNvSpPr/>
          <p:nvPr/>
        </p:nvSpPr>
        <p:spPr>
          <a:xfrm>
            <a:off x="3048000" y="1211482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Tx/>
              <a:buAutoNum type="arabicPeriod"/>
            </a:pPr>
            <a:r>
              <a:rPr lang="es-ES" altLang="es-CL" sz="2200" b="1" dirty="0">
                <a:latin typeface="Century Gothic" panose="020B0502020202020204" pitchFamily="34" charset="0"/>
              </a:rPr>
              <a:t> Un cargo dísteme, Señor,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Un alto y santo mandamiento,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Contar al mundo en su dolor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La historia de tu advenimiento.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Pudiste desde el cielo enviar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Que ángeles cuenten la historia;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Condescendiente es tu amor,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Que a mí me confirió esta gloria.</a:t>
            </a:r>
          </a:p>
          <a:p>
            <a:pPr algn="ctr"/>
            <a:endParaRPr lang="es-ES" altLang="es-CL" sz="2200" b="1" dirty="0">
              <a:latin typeface="Century Gothic" panose="020B0502020202020204" pitchFamily="34" charset="0"/>
            </a:endParaRP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Coro: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a este cargo sea fiel!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¡Al proclamar la historia!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Pon en mi ser tu amor,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Y en mi andar valor,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a este cargo sea fiel!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tuya sea la gloria!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>
            <a:extLst>
              <a:ext uri="{FF2B5EF4-FFF2-40B4-BE49-F238E27FC236}">
                <a16:creationId xmlns:a16="http://schemas.microsoft.com/office/drawing/2014/main" id="{9C2E7C6B-5C39-4850-9E28-F73770285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1AFC19-C9BD-4B98-A20A-EA0DA1E9A576}"/>
              </a:ext>
            </a:extLst>
          </p:cNvPr>
          <p:cNvSpPr/>
          <p:nvPr/>
        </p:nvSpPr>
        <p:spPr>
          <a:xfrm>
            <a:off x="3048000" y="980728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200" b="1" dirty="0">
                <a:latin typeface="Century Gothic" panose="020B0502020202020204" pitchFamily="34" charset="0"/>
              </a:rPr>
              <a:t>2. Nos has enviado a trabajar.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200" b="1" dirty="0">
                <a:latin typeface="Century Gothic" panose="020B0502020202020204" pitchFamily="34" charset="0"/>
              </a:rPr>
              <a:t>¡Que nunca te traicionemos!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200" b="1" dirty="0">
                <a:latin typeface="Century Gothic" panose="020B0502020202020204" pitchFamily="34" charset="0"/>
              </a:rPr>
              <a:t>Has prometido gran pesar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200" b="1" dirty="0">
                <a:latin typeface="Century Gothic" panose="020B0502020202020204" pitchFamily="34" charset="0"/>
              </a:rPr>
              <a:t>A los que desobedecemos.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200" b="1" dirty="0">
                <a:latin typeface="Century Gothic" panose="020B0502020202020204" pitchFamily="34" charset="0"/>
              </a:rPr>
              <a:t>Busquemos su aprobación,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200" b="1" dirty="0">
                <a:latin typeface="Century Gothic" panose="020B0502020202020204" pitchFamily="34" charset="0"/>
              </a:rPr>
              <a:t>Cumpliendo, fieles, su mandato,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200" b="1" dirty="0">
                <a:latin typeface="Century Gothic" panose="020B0502020202020204" pitchFamily="34" charset="0"/>
              </a:rPr>
              <a:t>Y proclamemos salvación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altLang="es-CL" sz="2200" b="1" dirty="0">
                <a:latin typeface="Century Gothic" panose="020B0502020202020204" pitchFamily="34" charset="0"/>
              </a:rPr>
              <a:t>A cada hombre, raza y pueblo.</a:t>
            </a:r>
          </a:p>
          <a:p>
            <a:pPr algn="ctr"/>
            <a:endParaRPr lang="es-ES" altLang="es-CL" sz="2200" b="1" dirty="0">
              <a:latin typeface="Century Gothic" panose="020B0502020202020204" pitchFamily="34" charset="0"/>
            </a:endParaRP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Coro: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a este cargo sea fiel!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¡Al proclamar la historia!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Pon en mi ser tu amor,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Y en mi andar valor,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a este cargo sea fiel!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tuya sea la gloria!</a:t>
            </a:r>
          </a:p>
        </p:txBody>
      </p:sp>
    </p:spTree>
    <p:extLst>
      <p:ext uri="{BB962C8B-B14F-4D97-AF65-F5344CB8AC3E}">
        <p14:creationId xmlns:p14="http://schemas.microsoft.com/office/powerpoint/2010/main" val="14244313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>
            <a:extLst>
              <a:ext uri="{FF2B5EF4-FFF2-40B4-BE49-F238E27FC236}">
                <a16:creationId xmlns:a16="http://schemas.microsoft.com/office/drawing/2014/main" id="{9C2E7C6B-5C39-4850-9E28-F73770285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1AFC19-C9BD-4B98-A20A-EA0DA1E9A576}"/>
              </a:ext>
            </a:extLst>
          </p:cNvPr>
          <p:cNvSpPr/>
          <p:nvPr/>
        </p:nvSpPr>
        <p:spPr>
          <a:xfrm>
            <a:off x="3048000" y="1074164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3. Yo a mi patria soy deudor,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Del prójimo soy responsable;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El beneficio de su amor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Es mío, pero compartible.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Yo debo a cada pecador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Una oportunidad al cielo.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En gratitud al Salvador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Vayamos pronto a cada pueblo.</a:t>
            </a:r>
          </a:p>
          <a:p>
            <a:pPr algn="ctr"/>
            <a:endParaRPr lang="es-ES" altLang="es-CL" sz="2200" b="1" dirty="0">
              <a:latin typeface="Century Gothic" panose="020B0502020202020204" pitchFamily="34" charset="0"/>
            </a:endParaRP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Coro: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a este cargo sea fiel!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¡Al proclamar la historia!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Pon en mi ser tu amor,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Y en mi andar valor,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a este cargo sea fiel!</a:t>
            </a:r>
          </a:p>
          <a:p>
            <a:pPr algn="ctr"/>
            <a:r>
              <a:rPr lang="es-ES" altLang="es-CL" sz="2200" b="1" dirty="0">
                <a:latin typeface="Century Gothic" panose="020B0502020202020204" pitchFamily="34" charset="0"/>
              </a:rPr>
              <a:t>¡Que tuya sea la gloria!</a:t>
            </a:r>
          </a:p>
        </p:txBody>
      </p:sp>
    </p:spTree>
    <p:extLst>
      <p:ext uri="{BB962C8B-B14F-4D97-AF65-F5344CB8AC3E}">
        <p14:creationId xmlns:p14="http://schemas.microsoft.com/office/powerpoint/2010/main" val="30360918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40</TotalTime>
  <Words>281</Words>
  <Application>Microsoft Office PowerPoint</Application>
  <PresentationFormat>Panorámica</PresentationFormat>
  <Paragraphs>52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9</cp:revision>
  <dcterms:created xsi:type="dcterms:W3CDTF">2009-10-18T19:42:14Z</dcterms:created>
  <dcterms:modified xsi:type="dcterms:W3CDTF">2020-06-28T18:30:31Z</dcterms:modified>
</cp:coreProperties>
</file>