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  <p:sldMasterId id="2147483742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9261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283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3017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8340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295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975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10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4945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5100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827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37464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903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1001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619319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263318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85259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58809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3102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629570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835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633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2800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650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425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6945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9521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38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1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  <p:sldLayoutId id="2147483740" r:id="rId16"/>
    <p:sldLayoutId id="2147483741" r:id="rId17"/>
  </p:sldLayoutIdLst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2996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D33C6C18-C640-49AF-A723-B7501A08F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36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Oh,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Aldehuela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De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Belén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C946F182-D7AF-4AF1-BD97-C5C5C81CF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76F1AB94-554C-4D12-8D63-F9B20CD3C9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8488363" cy="3935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Oh, aldehuela de Belén, afortunada tú,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en tus campos brilla hoy la sempiterna Luz.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Hijo, el Deseado, con santa expectación,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toda gente y toda edad en ti, Belén, nació.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Allá do el Redentor nació los ángeles están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Velando todos con amor al Niño sin igual.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¡Estrellas rutilantes, a Dios la gloria dad!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hoy el cielo nos mostró su buena voluntad.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26ACF61-3460-4025-BEAF-5EDA3BEBA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A962DA0-D2EE-439A-B36F-E77C7086C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5" y="1484313"/>
            <a:ext cx="8459788" cy="366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600" b="1">
                <a:latin typeface="Century Gothic" panose="020B0502020202020204" pitchFamily="34" charset="0"/>
              </a:rPr>
              <a:t>3. ¡Cuán silencioso allí bajó preciado y puro don!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Así también aquí dará sus bendiciones Dios. 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Ningún oído acaso perciba su venir,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Mas Él de humilde corazón, se habrá de recibir.</a:t>
            </a:r>
          </a:p>
          <a:p>
            <a:endParaRPr lang="es-ES" altLang="es-CL" sz="2600" b="1">
              <a:latin typeface="Century Gothic" panose="020B0502020202020204" pitchFamily="34" charset="0"/>
            </a:endParaRPr>
          </a:p>
          <a:p>
            <a:r>
              <a:rPr lang="es-ES" altLang="es-CL" sz="2600" b="1">
                <a:latin typeface="Century Gothic" panose="020B0502020202020204" pitchFamily="34" charset="0"/>
              </a:rPr>
              <a:t>4. ¡Oh Santo Niño de Belén! desciende con tu amor,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Y echando fuera todo mal nace en nosotros hoy.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Angélicos cantores le anuncian al nacer;</a:t>
            </a:r>
          </a:p>
          <a:p>
            <a:r>
              <a:rPr lang="es-ES" altLang="es-CL" sz="2600" b="1">
                <a:latin typeface="Century Gothic" panose="020B0502020202020204" pitchFamily="34" charset="0"/>
              </a:rPr>
              <a:t>Ven con nosotros a morar, Jesús, Emmanuel.</a:t>
            </a:r>
            <a:r>
              <a:rPr lang="es-ES" altLang="es-CL" sz="26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8</TotalTime>
  <Words>171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2020-06-28T17:20:46Z</dcterms:modified>
</cp:coreProperties>
</file>