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261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283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17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34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95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497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010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945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100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827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7464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903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001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931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63318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525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58809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3102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295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35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33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280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50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4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945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95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38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1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99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D33C6C18-C640-49AF-A723-B7501A08F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Aldehuela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Belén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C946F182-D7AF-4AF1-BD97-C5C5C81CF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6F1AB94-554C-4D12-8D63-F9B20CD3C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4883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Oh, aldehuela de Belén, afortunada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en tus campos brilla hoy la sempiterna Luz.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Hijo, el Deseado, con santa expectación,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toda gente y toda edad en ti, Belén, nació.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Allá do el Redentor nació los ángeles están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Velando todos con amor al Niño sin igual.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¡Estrellas rutilantes, a Dios la gloria 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hoy el cielo nos mostró su buena voluntad.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26ACF61-3460-4025-BEAF-5EDA3BEBA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A962DA0-D2EE-439A-B36F-E77C7086C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459788" cy="366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¡Cuán silencioso allí bajó preciado y puro don!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Así también aquí dará sus bendiciones Dios. 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Ningún oído acaso perciba su venir,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Mas Él de humilde corazón, se habrá de recibir.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4. ¡Oh Santo Niño de Belén! desciende con tu amor,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echando fuera todo mal nace en nosotros hoy.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Angélicos cantores le anuncian al nacer;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Ven con nosotros a morar, Jesús, Emmanuel.</a:t>
            </a:r>
            <a:r>
              <a:rPr lang="es-ES" altLang="es-CL" sz="26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171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2020-06-28T17:20:46Z</dcterms:modified>
</cp:coreProperties>
</file>