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13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51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5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39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257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7022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1215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90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802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2913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784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154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821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317714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523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9772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85466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05107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74185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69518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3848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49721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560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851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511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59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346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226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642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199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7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789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9A8AD1F-85FE-49F8-B8FD-056AA0DDF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Astro, El Más Bello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5B59B80-1045-4893-BCC1-DAAD0500F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90A6552-0E72-4AA2-9D27-0227E612A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25011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Astro, el más bello en la regia cohorte,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Suave, argentina, miramos tu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Haznos visible el lejano horizonte;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Guíanos al lecho del Niño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Vedlo dormido, por cuna un pesebre;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Quiso entre pobres, humilde nacer;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Ángeles ven en aquel Niño endeble,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que dispone de todo poder.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E886F6C-6455-49F7-9A37-67F254E7F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3231A22-9832-459F-9D27-7F7267783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40727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¿Qué le traeremos? ¿La mirra más fina?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¿Ricas aromas del último mar?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¿Oro sacado de todas las minas?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¿Cómo la fe en Él podemos mostrar?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Vanos serían tan ricos presentes,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Ellos no pueden su gracia alcanzar;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Muévenle aquellos que llevan fervientes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Preces del alma, que puede aceptar.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138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2020-06-28T17:21:11Z</dcterms:modified>
</cp:coreProperties>
</file>