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505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9932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677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9890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2783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9996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6334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32287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68754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9480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8110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8366683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1987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70079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35105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45418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42035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43416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92675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36715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8076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6629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0554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584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124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4151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4530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520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760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480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2C4F6D71-FB52-4D0B-9CF6-570CBBB1E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20713"/>
            <a:ext cx="8229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38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Noche De Paz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8EA1F74C-5194-432F-8185-3A18F0AD8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DDAA2E42-19AC-4A90-B71D-200EF547E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6337300" cy="478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1. ¡Noche de paz, noche de amor!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Todo duerme en derredor,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Entre los astros que esparcen su luz,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Bella, anunciando al niñito Jesús,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:] Brilla la estrella de paz. [: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¡Noche de paz, noche de amor!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Oye humilde el fiel pastor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Coros celestes que anuncian salud,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Gracias y glorias en gran plenitud,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:] Por nuestro buen Redentor. [: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B0A646EB-E09D-4192-8025-A542DA74ED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1175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5042494-F8D5-4D79-B149-3D5A64944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6116638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¡Noche de paz, noche de amor!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Ved que bello resplandor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Luce en el rostro del niño Jesús,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el pesebre, del mundo la luz,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:] Astro de eterno fulgor. [: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8</TotalTime>
  <Words>121</Words>
  <Application>Microsoft Office PowerPoint</Application>
  <PresentationFormat>Panorámica</PresentationFormat>
  <Paragraphs>19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2020-06-28T17:21:54Z</dcterms:modified>
</cp:coreProperties>
</file>