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0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993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677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890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783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996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6334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228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6875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48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811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36668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198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007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3510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5418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4203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341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267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6715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07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62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55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584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124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15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53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520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6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8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C4F6D71-FB52-4D0B-9CF6-570CBBB1E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Noche De Paz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EA1F74C-5194-432F-8185-3A18F0AD8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DAA2E42-19AC-4A90-B71D-200EF547E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3373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¡Noche de paz, noche de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duerme en derredor,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los astros que esparcen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Bella, anunciando al niñito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Brilla la estrella de paz.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¡Noche de paz, noche de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humilde el fiel pastor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Coros celestes que anuncian salud,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Gracias y glorias en gran plenitud,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Por nuestro buen Redentor. [: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0A646EB-E09D-4192-8025-A542DA74E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5042494-F8D5-4D79-B149-3D5A64944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116638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¡Noche de paz, noche de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Ved que bello resplandor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Luce en el rostro del niño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pesebre, del mundo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Astro de eterno fulgor. [: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121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2020-06-28T17:21:54Z</dcterms:modified>
</cp:coreProperties>
</file>