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38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1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312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65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5059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351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56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98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276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073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90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42905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784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532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0321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357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19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540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173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8338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46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48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0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934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74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87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28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93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46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D3B5899-0846-45D0-AD6F-DD1A647AD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Pastores Cerca De Belén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C0CECC6-4693-4139-9713-1FF20CB4F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D0C7E4E-BC21-4572-98C3-1E83C7CD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4724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Pastores cerca de Belén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Miraban con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ángel que les descendió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grande resplandor, con grande resplandor.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Él dijo a ellos, “No temáis”,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Temieron en verdad,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“Pues buenas nuevas del Señor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la humanidad, traigo a la humanidad”.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9BD62D8-FC30-4C6E-9309-E526EF24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6476E1A-47B7-434F-AF98-7D23F77A6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37393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“Os ha nacido hoy en Belén,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 de linaje real,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Salvador, Cristo 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 os será señal, esta os será señal”.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“Envuelto en pañales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Niño encontraréis,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Echado en pesebre vil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Humilde le hallaréis, humilde le hallaréis”.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8654542-82C7-47C4-A188-DBBB83DB9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7448D86-3179-4523-8DF8-F0AD8E0A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7533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El serafín hablaba así,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luego en alta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oyó celeste multitud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 cantando a Dios, loor cantando a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6. “En las alturas gloria a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todo el mundo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para con los hombres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buena voluntad, la buena voluntad”.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174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2020-06-28T17:22:08Z</dcterms:modified>
</cp:coreProperties>
</file>